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pn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6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8"/>
  </p:notesMasterIdLst>
  <p:sldIdLst>
    <p:sldId id="462" r:id="rId2"/>
    <p:sldId id="479" r:id="rId3"/>
    <p:sldId id="494" r:id="rId4"/>
    <p:sldId id="495" r:id="rId5"/>
    <p:sldId id="496" r:id="rId6"/>
    <p:sldId id="518" r:id="rId7"/>
    <p:sldId id="519" r:id="rId8"/>
    <p:sldId id="503" r:id="rId9"/>
    <p:sldId id="520" r:id="rId10"/>
    <p:sldId id="525" r:id="rId11"/>
    <p:sldId id="521" r:id="rId12"/>
    <p:sldId id="522" r:id="rId13"/>
    <p:sldId id="523" r:id="rId14"/>
    <p:sldId id="526" r:id="rId15"/>
    <p:sldId id="524" r:id="rId16"/>
    <p:sldId id="517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2D3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802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00F409-4723-40A9-A81F-4F944C2DFD5A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BAC6D3-EA69-44CD-B1B8-343C08F8E7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292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347" y="1122363"/>
            <a:ext cx="7773308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347" y="3602038"/>
            <a:ext cx="7773308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879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4289373"/>
            <a:ext cx="7775673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355" y="621322"/>
            <a:ext cx="7775673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5108728"/>
            <a:ext cx="7774499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077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7" y="4204820"/>
            <a:ext cx="776532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7764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609600"/>
            <a:ext cx="6977064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5" y="4204821"/>
            <a:ext cx="776532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5245" y="641749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946721" y="307337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657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55" y="2126943"/>
            <a:ext cx="7766495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4650556"/>
            <a:ext cx="776532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3434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45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88320"/>
            <a:ext cx="2474217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46" y="2911624"/>
            <a:ext cx="2474217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3658" y="2088320"/>
            <a:ext cx="2473919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3659" y="2911624"/>
            <a:ext cx="247486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088320"/>
            <a:ext cx="246840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82260" y="2911624"/>
            <a:ext cx="2468408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94952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46" y="609601"/>
            <a:ext cx="7765322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47" y="3989147"/>
            <a:ext cx="247421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819015" y="2092235"/>
            <a:ext cx="2205038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47" y="4565409"/>
            <a:ext cx="2474216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26" y="3989147"/>
            <a:ext cx="247423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426747" y="2092235"/>
            <a:ext cx="2197894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565408"/>
            <a:ext cx="2475252" cy="122579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80067" y="3989147"/>
            <a:ext cx="246742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114603" y="2092235"/>
            <a:ext cx="219908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973" y="4565410"/>
            <a:ext cx="2470694" cy="122579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335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9377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0"/>
            <a:ext cx="1906993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346" y="609600"/>
            <a:ext cx="5744029" cy="51816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3008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6282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933" y="657227"/>
            <a:ext cx="7300134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1933" y="3602039"/>
            <a:ext cx="7300134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4488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346" y="2088320"/>
            <a:ext cx="3829503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0052" y="2088320"/>
            <a:ext cx="3820616" cy="370288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4996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5427" y="2088320"/>
            <a:ext cx="3600326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346" y="2912232"/>
            <a:ext cx="3830406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9230" y="2088320"/>
            <a:ext cx="359143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912232"/>
            <a:ext cx="3821518" cy="28789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506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333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7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2949178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8548" y="609600"/>
            <a:ext cx="4642119" cy="5181600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7921" y="2971801"/>
            <a:ext cx="2949178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899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7921" y="609600"/>
            <a:ext cx="416760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49932" y="758881"/>
            <a:ext cx="2966938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971800"/>
            <a:ext cx="4171242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546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47" y="609601"/>
            <a:ext cx="776532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46" y="2096064"/>
            <a:ext cx="776532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2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1395F-6968-48F6-96F5-2A7F2B22E1A1}" type="datetimeFigureOut">
              <a:rPr lang="en-US" smtClean="0"/>
              <a:t>4/18/2020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46" y="5883276"/>
            <a:ext cx="50046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651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5E05F-6EB9-43D3-ADB1-7FC517454D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20846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choosing Faith over fear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C08477-74A8-46DD-99D1-7CA45773B9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Trusting the King &amp; Seeking the Kingdom</a:t>
            </a:r>
          </a:p>
          <a:p>
            <a:r>
              <a:rPr lang="en-US" dirty="0"/>
              <a:t> Matthew 6:25-34</a:t>
            </a:r>
          </a:p>
        </p:txBody>
      </p:sp>
    </p:spTree>
    <p:extLst>
      <p:ext uri="{BB962C8B-B14F-4D97-AF65-F5344CB8AC3E}">
        <p14:creationId xmlns:p14="http://schemas.microsoft.com/office/powerpoint/2010/main" val="1027543638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EC837-CCA2-4F04-90F9-67990480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35" y="203381"/>
            <a:ext cx="7765321" cy="1326321"/>
          </a:xfrm>
        </p:spPr>
        <p:txBody>
          <a:bodyPr/>
          <a:lstStyle/>
          <a:p>
            <a:r>
              <a:rPr lang="en-US" dirty="0"/>
              <a:t>Reasons to stop 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9199"/>
            <a:ext cx="7921260" cy="45641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/>
              <a:t> Reason #3: </a:t>
            </a:r>
            <a:r>
              <a:rPr lang="en-US" sz="3600" dirty="0">
                <a:solidFill>
                  <a:srgbClr val="FFC000"/>
                </a:solidFill>
              </a:rPr>
              <a:t>Anxiety is futile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aseline="30000" dirty="0"/>
              <a:t>27</a:t>
            </a:r>
            <a:r>
              <a:rPr lang="en-US" sz="3600" dirty="0"/>
              <a:t>And which of you by being anxious can add a single hour to his span of life?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09086"/>
      </p:ext>
    </p:extLst>
  </p:cSld>
  <p:clrMapOvr>
    <a:masterClrMapping/>
  </p:clrMapOvr>
  <p:transition spd="slow">
    <p:push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40" y="437560"/>
            <a:ext cx="8302260" cy="61156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/>
              <a:t>Reason #4: </a:t>
            </a:r>
            <a:r>
              <a:rPr lang="en-US" sz="3600" dirty="0">
                <a:solidFill>
                  <a:srgbClr val="FFC000"/>
                </a:solidFill>
              </a:rPr>
              <a:t>Anxiety diminishes faith &amp; forgets eternal life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baseline="30000" dirty="0"/>
          </a:p>
          <a:p>
            <a:pPr marL="0" indent="0">
              <a:buNone/>
            </a:pPr>
            <a:r>
              <a:rPr lang="en-US" sz="3600" baseline="30000" dirty="0"/>
              <a:t>28</a:t>
            </a:r>
            <a:r>
              <a:rPr lang="en-US" sz="3600" dirty="0"/>
              <a:t> And why are you anxious about clothing? Consider the lilies of the field, how they grow: they neither toil nor spin, </a:t>
            </a:r>
            <a:r>
              <a:rPr lang="en-US" sz="3600" baseline="30000" dirty="0"/>
              <a:t>29</a:t>
            </a:r>
            <a:r>
              <a:rPr lang="en-US" sz="3600" dirty="0"/>
              <a:t> yet I tell you, even Solomon in all his glory was not arrayed like one of these.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7161608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40" y="437560"/>
            <a:ext cx="8302260" cy="61156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/>
              <a:t>Reason #4: </a:t>
            </a:r>
            <a:r>
              <a:rPr lang="en-US" sz="3600" dirty="0">
                <a:solidFill>
                  <a:srgbClr val="FFC000"/>
                </a:solidFill>
              </a:rPr>
              <a:t>Anxiety diminishes faith &amp; forgets eternal life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600" baseline="30000" dirty="0"/>
              <a:t>30</a:t>
            </a:r>
            <a:r>
              <a:rPr lang="en-US" sz="3600" dirty="0"/>
              <a:t> But if God so clothes the grass of the field, which today is alive and tomorrow is thrown into the oven, will he not much more clothe you, O you of little faith?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233355"/>
      </p:ext>
    </p:extLst>
  </p:cSld>
  <p:clrMapOvr>
    <a:masterClrMapping/>
  </p:clrMapOvr>
  <p:transition spd="slow">
    <p:push dir="u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740" y="437560"/>
            <a:ext cx="8302260" cy="6115640"/>
          </a:xfrm>
        </p:spPr>
        <p:txBody>
          <a:bodyPr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3600" dirty="0"/>
              <a:t> Reason #5: </a:t>
            </a:r>
            <a:r>
              <a:rPr lang="en-US" sz="3600" dirty="0">
                <a:solidFill>
                  <a:srgbClr val="FFC000"/>
                </a:solidFill>
              </a:rPr>
              <a:t>Anxiety ruins our witness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lnSpc>
                <a:spcPct val="100000"/>
              </a:lnSpc>
              <a:buNone/>
            </a:pPr>
            <a:r>
              <a:rPr lang="en-US" sz="3600" baseline="30000" dirty="0"/>
              <a:t>31</a:t>
            </a:r>
            <a:r>
              <a:rPr lang="en-US" sz="3600" dirty="0"/>
              <a:t> Therefore do not be anxious, saying, ‘What shall we eat?’ or ‘What shall we drink?’ or ‘What shall we wear?’ </a:t>
            </a:r>
            <a:r>
              <a:rPr lang="en-US" sz="3600" baseline="30000" dirty="0"/>
              <a:t>32</a:t>
            </a:r>
            <a:r>
              <a:rPr lang="en-US" sz="3600" dirty="0"/>
              <a:t> For the Gentiles seek after all these things, and your heavenly Father knows that you need them all.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7849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8A3BC9E-05F4-4112-94AF-A5FA78D5CA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" y="876300"/>
            <a:ext cx="8168640" cy="51054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4980846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EC837-CCA2-4F04-90F9-67990480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79" y="213213"/>
            <a:ext cx="7765321" cy="1326321"/>
          </a:xfrm>
        </p:spPr>
        <p:txBody>
          <a:bodyPr/>
          <a:lstStyle/>
          <a:p>
            <a:r>
              <a:rPr lang="en-US" dirty="0"/>
              <a:t>Command </a:t>
            </a:r>
            <a:r>
              <a:rPr lang="en-US" normalizeH="1" baseline="30000" dirty="0"/>
              <a:t>#2</a:t>
            </a:r>
            <a:r>
              <a:rPr lang="en-US" dirty="0"/>
              <a:t> of the 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79" y="1559199"/>
            <a:ext cx="7910641" cy="4564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baseline="30000" dirty="0"/>
          </a:p>
          <a:p>
            <a:pPr marL="0" indent="0">
              <a:buNone/>
            </a:pPr>
            <a:r>
              <a:rPr lang="en-US" sz="3600" baseline="30000" dirty="0"/>
              <a:t>33</a:t>
            </a:r>
            <a:r>
              <a:rPr lang="en-US" sz="3600" dirty="0"/>
              <a:t> But </a:t>
            </a:r>
            <a:r>
              <a:rPr lang="en-US" sz="3600" dirty="0">
                <a:solidFill>
                  <a:srgbClr val="FFC000"/>
                </a:solidFill>
              </a:rPr>
              <a:t>seek first </a:t>
            </a:r>
            <a:r>
              <a:rPr lang="en-US" sz="3600" dirty="0"/>
              <a:t>the kingdom of God and his righteousness, and all these things will be added to you.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604508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71600"/>
            <a:ext cx="7772400" cy="4343400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12800" dirty="0"/>
              <a:t>Say, “Stop it” to anxiety &amp; </a:t>
            </a:r>
          </a:p>
          <a:p>
            <a:pPr marL="0" indent="0">
              <a:buNone/>
            </a:pPr>
            <a:r>
              <a:rPr lang="en-US" sz="12800" dirty="0"/>
              <a:t>seek the kingdom of God and his righteousness</a:t>
            </a:r>
          </a:p>
        </p:txBody>
      </p:sp>
    </p:spTree>
    <p:extLst>
      <p:ext uri="{BB962C8B-B14F-4D97-AF65-F5344CB8AC3E}">
        <p14:creationId xmlns:p14="http://schemas.microsoft.com/office/powerpoint/2010/main" val="3355116790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EC837-CCA2-4F04-90F9-67990480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7587" y="359174"/>
            <a:ext cx="7765321" cy="1326321"/>
          </a:xfrm>
        </p:spPr>
        <p:txBody>
          <a:bodyPr/>
          <a:lstStyle/>
          <a:p>
            <a:r>
              <a:rPr lang="en-US" dirty="0"/>
              <a:t>Anxious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9339" y="1581432"/>
            <a:ext cx="7765322" cy="491739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4000" dirty="0"/>
              <a:t>Μεριμνάω</a:t>
            </a:r>
            <a:endParaRPr lang="en-US" sz="4000" dirty="0"/>
          </a:p>
          <a:p>
            <a:pPr marL="0" indent="0" algn="ctr">
              <a:buNone/>
            </a:pPr>
            <a:r>
              <a:rPr lang="en-US" sz="4000" dirty="0" err="1"/>
              <a:t>merimnaō</a:t>
            </a:r>
            <a:endParaRPr lang="en-US" sz="4000" dirty="0"/>
          </a:p>
          <a:p>
            <a:pPr marL="0" indent="0" algn="ctr">
              <a:buNone/>
            </a:pPr>
            <a:r>
              <a:rPr lang="en-US" sz="3200" dirty="0"/>
              <a:t>“to be drawn in two different directions, to be distracted, divided.”</a:t>
            </a:r>
          </a:p>
        </p:txBody>
      </p:sp>
    </p:spTree>
    <p:extLst>
      <p:ext uri="{BB962C8B-B14F-4D97-AF65-F5344CB8AC3E}">
        <p14:creationId xmlns:p14="http://schemas.microsoft.com/office/powerpoint/2010/main" val="3802038067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EC837-CCA2-4F04-90F9-67990480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232878"/>
            <a:ext cx="7765321" cy="1326321"/>
          </a:xfrm>
        </p:spPr>
        <p:txBody>
          <a:bodyPr/>
          <a:lstStyle/>
          <a:p>
            <a:r>
              <a:rPr lang="en-US" dirty="0"/>
              <a:t>context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69031"/>
            <a:ext cx="8382000" cy="4564183"/>
          </a:xfrm>
        </p:spPr>
        <p:txBody>
          <a:bodyPr>
            <a:normAutofit lnSpcReduction="10000"/>
          </a:bodyPr>
          <a:lstStyle/>
          <a:p>
            <a:pPr marL="0" lvl="0" indent="0" algn="ctr">
              <a:buNone/>
            </a:pPr>
            <a:r>
              <a:rPr lang="en-US" sz="3200" dirty="0">
                <a:effectLst/>
              </a:rPr>
              <a:t>Sermon on the Mount</a:t>
            </a:r>
          </a:p>
          <a:p>
            <a:pPr marL="0" lvl="0" indent="0" algn="ctr">
              <a:buNone/>
            </a:pPr>
            <a:r>
              <a:rPr lang="en-US" sz="3200" dirty="0">
                <a:effectLst/>
              </a:rPr>
              <a:t>Matthew 5 -7 </a:t>
            </a:r>
          </a:p>
          <a:p>
            <a:pPr marL="0" lvl="0" indent="0">
              <a:buNone/>
            </a:pPr>
            <a:endParaRPr lang="en-US" sz="3200" dirty="0">
              <a:effectLst/>
            </a:endParaRPr>
          </a:p>
          <a:p>
            <a:pPr marL="0" lvl="0" indent="0" algn="ctr">
              <a:buNone/>
            </a:pPr>
            <a:r>
              <a:rPr lang="en-US" sz="3200" dirty="0">
                <a:effectLst/>
              </a:rPr>
              <a:t>Matthews 6:19-24 teaches</a:t>
            </a:r>
          </a:p>
          <a:p>
            <a:pPr marL="457200" lvl="1" indent="0" algn="ctr">
              <a:buNone/>
            </a:pPr>
            <a:r>
              <a:rPr lang="en-US" sz="3000" i="1" dirty="0">
                <a:effectLst/>
              </a:rPr>
              <a:t>Lay up treasures in heaven</a:t>
            </a:r>
          </a:p>
          <a:p>
            <a:pPr marL="457200" lvl="1" indent="0" algn="ctr">
              <a:buNone/>
            </a:pPr>
            <a:r>
              <a:rPr lang="en-US" sz="3000" i="1" dirty="0">
                <a:effectLst/>
              </a:rPr>
              <a:t>Let God master you not money </a:t>
            </a:r>
          </a:p>
          <a:p>
            <a:pPr marL="0" lvl="0" indent="0">
              <a:buNone/>
            </a:pPr>
            <a:r>
              <a:rPr lang="en-US" sz="3200" dirty="0">
                <a:effectLst/>
              </a:rPr>
              <a:t>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505667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EC837-CCA2-4F04-90F9-67990480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679" y="213213"/>
            <a:ext cx="7765321" cy="1326321"/>
          </a:xfrm>
        </p:spPr>
        <p:txBody>
          <a:bodyPr/>
          <a:lstStyle/>
          <a:p>
            <a:r>
              <a:rPr lang="en-US" dirty="0"/>
              <a:t>Command </a:t>
            </a:r>
            <a:r>
              <a:rPr lang="en-US" normalizeH="1" baseline="30000" dirty="0"/>
              <a:t>#1</a:t>
            </a:r>
            <a:r>
              <a:rPr lang="en-US" dirty="0"/>
              <a:t> of the King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679" y="1559199"/>
            <a:ext cx="7910641" cy="45641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25 “Therefore </a:t>
            </a:r>
            <a:r>
              <a:rPr lang="en-US" sz="3600" b="1" dirty="0">
                <a:solidFill>
                  <a:srgbClr val="FFC000"/>
                </a:solidFill>
              </a:rPr>
              <a:t>Do not be anxious </a:t>
            </a:r>
            <a:r>
              <a:rPr lang="en-US" sz="3600" dirty="0"/>
              <a:t>about your life, what you will eat or what you will drink, nor about your body, what you will put on.”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31: “</a:t>
            </a:r>
            <a:r>
              <a:rPr lang="en-US" sz="3600" b="1" dirty="0">
                <a:solidFill>
                  <a:srgbClr val="FFC000"/>
                </a:solidFill>
              </a:rPr>
              <a:t>Do not be anxious</a:t>
            </a:r>
            <a:r>
              <a:rPr lang="en-US" sz="3600" dirty="0"/>
              <a:t>, saying, ‘What shall we eat?’ or ‘What shall we drink?’ or ‘What shall we wear?’” 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34: “</a:t>
            </a:r>
            <a:r>
              <a:rPr lang="en-US" sz="3600" b="1" dirty="0">
                <a:solidFill>
                  <a:srgbClr val="FFC000"/>
                </a:solidFill>
              </a:rPr>
              <a:t>Do not be anxious </a:t>
            </a:r>
            <a:r>
              <a:rPr lang="en-US" sz="3600" dirty="0"/>
              <a:t>about tomorrow.”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536042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EC837-CCA2-4F04-90F9-67990480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339" y="232878"/>
            <a:ext cx="7765321" cy="1326321"/>
          </a:xfrm>
        </p:spPr>
        <p:txBody>
          <a:bodyPr/>
          <a:lstStyle/>
          <a:p>
            <a:r>
              <a:rPr lang="en-US" dirty="0"/>
              <a:t>Command Disclaimers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569031"/>
            <a:ext cx="8382000" cy="456418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3600" dirty="0"/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Do not be anxious, does not mean we do not </a:t>
            </a:r>
            <a:r>
              <a:rPr lang="en-US" sz="3600" dirty="0">
                <a:solidFill>
                  <a:srgbClr val="FFC000"/>
                </a:solidFill>
              </a:rPr>
              <a:t>plan</a:t>
            </a:r>
            <a:r>
              <a:rPr lang="en-US" sz="3600" dirty="0"/>
              <a:t>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/>
              <a:t>Do not be anxious, does not mean we do not have </a:t>
            </a:r>
            <a:r>
              <a:rPr lang="en-US" sz="3600" dirty="0">
                <a:solidFill>
                  <a:srgbClr val="FFC000"/>
                </a:solidFill>
              </a:rPr>
              <a:t>healthy concern</a:t>
            </a:r>
            <a:r>
              <a:rPr lang="en-US" sz="3600" dirty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1062035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8971202D-B4E0-45DA-ACE3-DD3366A95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5" y="1066800"/>
            <a:ext cx="9076270" cy="5105402"/>
          </a:xfrm>
        </p:spPr>
      </p:pic>
    </p:spTree>
    <p:extLst>
      <p:ext uri="{BB962C8B-B14F-4D97-AF65-F5344CB8AC3E}">
        <p14:creationId xmlns:p14="http://schemas.microsoft.com/office/powerpoint/2010/main" val="15373466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971202D-B4E0-45DA-ACE3-DD3366A95E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865" y="1066800"/>
            <a:ext cx="9076270" cy="5105401"/>
          </a:xfrm>
        </p:spPr>
      </p:pic>
    </p:spTree>
    <p:extLst>
      <p:ext uri="{BB962C8B-B14F-4D97-AF65-F5344CB8AC3E}">
        <p14:creationId xmlns:p14="http://schemas.microsoft.com/office/powerpoint/2010/main" val="11994803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EC837-CCA2-4F04-90F9-67990480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35" y="203381"/>
            <a:ext cx="7765321" cy="1326321"/>
          </a:xfrm>
        </p:spPr>
        <p:txBody>
          <a:bodyPr/>
          <a:lstStyle/>
          <a:p>
            <a:r>
              <a:rPr lang="en-US" dirty="0"/>
              <a:t>Reasons to stop 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9199"/>
            <a:ext cx="7921260" cy="456418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600" dirty="0"/>
              <a:t> Reason #1: </a:t>
            </a:r>
            <a:r>
              <a:rPr lang="en-US" sz="3600" dirty="0">
                <a:solidFill>
                  <a:srgbClr val="FFC000"/>
                </a:solidFill>
              </a:rPr>
              <a:t>Your anxiety is inconsistent with the character of our God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dirty="0"/>
              <a:t>“Therefore I tell you, do not be anxious about your life, what you will eat or what you will drink, nor about your body, what you will put on. </a:t>
            </a:r>
            <a:r>
              <a:rPr lang="en-US" sz="3600" b="1" dirty="0"/>
              <a:t>Is not life more than food</a:t>
            </a:r>
            <a:r>
              <a:rPr lang="en-US" sz="3600" dirty="0"/>
              <a:t>, </a:t>
            </a:r>
            <a:r>
              <a:rPr lang="en-US" sz="3600" b="1" dirty="0"/>
              <a:t>and the body more than clothing</a:t>
            </a:r>
            <a:r>
              <a:rPr lang="en-US" sz="3600" dirty="0"/>
              <a:t>?</a:t>
            </a:r>
          </a:p>
          <a:p>
            <a:pPr marL="0" indent="0">
              <a:buNone/>
            </a:pPr>
            <a:r>
              <a:rPr lang="en-US" sz="3600" dirty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0166375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437560"/>
            <a:ext cx="7620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/>
              <a:t> 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6EC837-CCA2-4F04-90F9-679904807A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335" y="203381"/>
            <a:ext cx="7765321" cy="1326321"/>
          </a:xfrm>
        </p:spPr>
        <p:txBody>
          <a:bodyPr/>
          <a:lstStyle/>
          <a:p>
            <a:r>
              <a:rPr lang="en-US" dirty="0"/>
              <a:t>Reasons to stop it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0B8BDE-EBA1-45EC-A256-CE1671A7EE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1559199"/>
            <a:ext cx="7921260" cy="456418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3600" dirty="0"/>
              <a:t>Reason #2: </a:t>
            </a:r>
            <a:r>
              <a:rPr lang="en-US" sz="3600" dirty="0">
                <a:solidFill>
                  <a:srgbClr val="FFC000"/>
                </a:solidFill>
              </a:rPr>
              <a:t>You are valuable to your Heavenly Father</a:t>
            </a:r>
            <a:r>
              <a:rPr lang="en-US" sz="3600" dirty="0"/>
              <a:t>.</a:t>
            </a:r>
          </a:p>
          <a:p>
            <a:pPr marL="0" indent="0">
              <a:buNone/>
            </a:pPr>
            <a:endParaRPr lang="en-US" sz="3600" dirty="0"/>
          </a:p>
          <a:p>
            <a:pPr marL="0" indent="0">
              <a:buNone/>
            </a:pPr>
            <a:r>
              <a:rPr lang="en-US" sz="3600" baseline="30000" dirty="0"/>
              <a:t>26</a:t>
            </a:r>
            <a:r>
              <a:rPr lang="en-US" sz="3600" dirty="0"/>
              <a:t>Look at the birds of the air: they neither sow nor reap nor gather into barns, and yet your heavenly Father feeds them. Are you not of </a:t>
            </a:r>
            <a:r>
              <a:rPr lang="en-US" sz="3600" u="sng" dirty="0">
                <a:solidFill>
                  <a:srgbClr val="FFC000"/>
                </a:solidFill>
              </a:rPr>
              <a:t>more value </a:t>
            </a:r>
            <a:r>
              <a:rPr lang="en-US" sz="3600" dirty="0"/>
              <a:t>than they? 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3787968"/>
      </p:ext>
    </p:extLst>
  </p:cSld>
  <p:clrMapOvr>
    <a:masterClrMapping/>
  </p:clrMapOvr>
  <p:transition spd="slow">
    <p:push dir="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C92D33C0EA3D44834C2A4A6F2D7CC2" ma:contentTypeVersion="12" ma:contentTypeDescription="Create a new document." ma:contentTypeScope="" ma:versionID="62f7fbed0ecbe743bad1560e8686eedb">
  <xsd:schema xmlns:xsd="http://www.w3.org/2001/XMLSchema" xmlns:xs="http://www.w3.org/2001/XMLSchema" xmlns:p="http://schemas.microsoft.com/office/2006/metadata/properties" xmlns:ns2="73378a03-2a11-4325-9b79-5c5653a52ea9" xmlns:ns3="98c0d718-6a1a-4389-a614-81c1b8e5740f" targetNamespace="http://schemas.microsoft.com/office/2006/metadata/properties" ma:root="true" ma:fieldsID="de0dbdfd10dd355f671ea073c68938e0" ns2:_="" ns3:_="">
    <xsd:import namespace="73378a03-2a11-4325-9b79-5c5653a52ea9"/>
    <xsd:import namespace="98c0d718-6a1a-4389-a614-81c1b8e574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378a03-2a11-4325-9b79-5c5653a52e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c0d718-6a1a-4389-a614-81c1b8e5740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0633857-3DCC-4419-9DD8-942C95FBA756}"/>
</file>

<file path=customXml/itemProps2.xml><?xml version="1.0" encoding="utf-8"?>
<ds:datastoreItem xmlns:ds="http://schemas.openxmlformats.org/officeDocument/2006/customXml" ds:itemID="{FE04F63C-A124-427F-8DE4-5CA4415FF368}"/>
</file>

<file path=customXml/itemProps3.xml><?xml version="1.0" encoding="utf-8"?>
<ds:datastoreItem xmlns:ds="http://schemas.openxmlformats.org/officeDocument/2006/customXml" ds:itemID="{8045017C-DE7C-4A1E-8F7E-2CC42D8A2978}"/>
</file>

<file path=docProps/app.xml><?xml version="1.0" encoding="utf-8"?>
<Properties xmlns="http://schemas.openxmlformats.org/officeDocument/2006/extended-properties" xmlns:vt="http://schemas.openxmlformats.org/officeDocument/2006/docPropsVTypes">
  <Template>Damask</Template>
  <TotalTime>159</TotalTime>
  <Words>543</Words>
  <Application>Microsoft Office PowerPoint</Application>
  <PresentationFormat>On-screen Show (4:3)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Bookman Old Style</vt:lpstr>
      <vt:lpstr>Calibri</vt:lpstr>
      <vt:lpstr>Rockwell</vt:lpstr>
      <vt:lpstr>Damask</vt:lpstr>
      <vt:lpstr>choosing Faith over fear</vt:lpstr>
      <vt:lpstr>Anxious</vt:lpstr>
      <vt:lpstr>context</vt:lpstr>
      <vt:lpstr>Command #1 of the King</vt:lpstr>
      <vt:lpstr>Command Disclaimers</vt:lpstr>
      <vt:lpstr>PowerPoint Presentation</vt:lpstr>
      <vt:lpstr>PowerPoint Presentation</vt:lpstr>
      <vt:lpstr>Reasons to stop it</vt:lpstr>
      <vt:lpstr>Reasons to stop it</vt:lpstr>
      <vt:lpstr>Reasons to stop it</vt:lpstr>
      <vt:lpstr>PowerPoint Presentation</vt:lpstr>
      <vt:lpstr>PowerPoint Presentation</vt:lpstr>
      <vt:lpstr>PowerPoint Presentation</vt:lpstr>
      <vt:lpstr>PowerPoint Presentation</vt:lpstr>
      <vt:lpstr>Command #2 of the King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choosing Faith over fear, anxiety, &amp; worry</dc:title>
  <dc:creator>Matt Reynolds</dc:creator>
  <cp:lastModifiedBy>Matt Reynolds</cp:lastModifiedBy>
  <cp:revision>19</cp:revision>
  <dcterms:created xsi:type="dcterms:W3CDTF">2020-04-05T02:40:08Z</dcterms:created>
  <dcterms:modified xsi:type="dcterms:W3CDTF">2020-04-18T23:10:42Z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0x01010070C92D33C0EA3D44834C2A4A6F2D7CC2</vt:lpwstr>
  </property>
</Properties>
</file>