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2" r:id="rId4"/>
    <p:sldId id="263" r:id="rId5"/>
    <p:sldId id="264" r:id="rId6"/>
    <p:sldId id="258" r:id="rId7"/>
    <p:sldId id="265" r:id="rId8"/>
    <p:sldId id="266" r:id="rId9"/>
    <p:sldId id="267" r:id="rId10"/>
    <p:sldId id="259" r:id="rId11"/>
    <p:sldId id="268" r:id="rId12"/>
    <p:sldId id="269" r:id="rId13"/>
    <p:sldId id="261" r:id="rId14"/>
    <p:sldId id="270" r:id="rId15"/>
    <p:sldId id="271" r:id="rId16"/>
    <p:sldId id="272" r:id="rId17"/>
    <p:sldId id="273" r:id="rId18"/>
    <p:sldId id="274" r:id="rId19"/>
    <p:sldId id="275" r:id="rId20"/>
    <p:sldId id="276" r:id="rId21"/>
    <p:sldId id="277" r:id="rId22"/>
    <p:sldId id="278" r:id="rId23"/>
  </p:sldIdLst>
  <p:sldSz cx="18288000" cy="10287000"/>
  <p:notesSz cx="6858000" cy="9144000"/>
  <p:embeddedFontLst>
    <p:embeddedFont>
      <p:font typeface="Cormorant Garamond SemiBold" pitchFamily="2" charset="77"/>
      <p:regular r:id="rId24"/>
      <p:bold r:id="rId25"/>
    </p:embeddedFont>
    <p:embeddedFont>
      <p:font typeface="Montserrat" pitchFamily="2" charset="77"/>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C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72" autoAdjust="0"/>
    <p:restoredTop sz="94562" autoAdjust="0"/>
  </p:normalViewPr>
  <p:slideViewPr>
    <p:cSldViewPr>
      <p:cViewPr>
        <p:scale>
          <a:sx n="66" d="100"/>
          <a:sy n="66" d="100"/>
        </p:scale>
        <p:origin x="1584" y="12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477840-40C7-3553-69E1-FAE1E8BA18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BBDCD"/>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3" y="0"/>
            <a:ext cx="2792947" cy="10287000"/>
            <a:chOff x="0" y="0"/>
            <a:chExt cx="735591" cy="2709333"/>
          </a:xfrm>
        </p:grpSpPr>
        <p:sp>
          <p:nvSpPr>
            <p:cNvPr id="3" name="Freeform 3"/>
            <p:cNvSpPr/>
            <p:nvPr/>
          </p:nvSpPr>
          <p:spPr>
            <a:xfrm>
              <a:off x="0" y="0"/>
              <a:ext cx="735591" cy="2709333"/>
            </a:xfrm>
            <a:custGeom>
              <a:avLst/>
              <a:gdLst/>
              <a:ahLst/>
              <a:cxnLst/>
              <a:rect l="l" t="t" r="r" b="b"/>
              <a:pathLst>
                <a:path w="735591" h="2709333">
                  <a:moveTo>
                    <a:pt x="0" y="0"/>
                  </a:moveTo>
                  <a:lnTo>
                    <a:pt x="735591" y="0"/>
                  </a:lnTo>
                  <a:lnTo>
                    <a:pt x="735591" y="2709333"/>
                  </a:lnTo>
                  <a:lnTo>
                    <a:pt x="0" y="2709333"/>
                  </a:lnTo>
                  <a:close/>
                </a:path>
              </a:pathLst>
            </a:custGeom>
            <a:solidFill>
              <a:srgbClr val="224C6F"/>
            </a:solidFill>
          </p:spPr>
          <p:txBody>
            <a:bodyPr/>
            <a:lstStyle/>
            <a:p>
              <a:endParaRPr lang="en-US"/>
            </a:p>
          </p:txBody>
        </p:sp>
        <p:sp>
          <p:nvSpPr>
            <p:cNvPr id="4" name="TextBox 4"/>
            <p:cNvSpPr txBox="1"/>
            <p:nvPr/>
          </p:nvSpPr>
          <p:spPr>
            <a:xfrm>
              <a:off x="0" y="-38100"/>
              <a:ext cx="735591"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3877952" y="3877955"/>
            <a:ext cx="10287000" cy="2531091"/>
          </a:xfrm>
          <a:custGeom>
            <a:avLst/>
            <a:gdLst/>
            <a:ahLst/>
            <a:cxnLst/>
            <a:rect l="l" t="t" r="r" b="b"/>
            <a:pathLst>
              <a:path w="10287000" h="2535603">
                <a:moveTo>
                  <a:pt x="0" y="0"/>
                </a:moveTo>
                <a:lnTo>
                  <a:pt x="10287000" y="0"/>
                </a:lnTo>
                <a:lnTo>
                  <a:pt x="10287000" y="2535602"/>
                </a:lnTo>
                <a:lnTo>
                  <a:pt x="0" y="2535602"/>
                </a:lnTo>
                <a:lnTo>
                  <a:pt x="0" y="0"/>
                </a:lnTo>
                <a:close/>
              </a:path>
            </a:pathLst>
          </a:custGeom>
          <a:blipFill>
            <a:blip r:embed="rId2"/>
            <a:stretch>
              <a:fillRect t="-64103" b="-64103"/>
            </a:stretch>
          </a:blipFill>
        </p:spPr>
        <p:txBody>
          <a:bodyPr/>
          <a:lstStyle/>
          <a:p>
            <a:endParaRPr lang="en-US"/>
          </a:p>
        </p:txBody>
      </p:sp>
      <p:grpSp>
        <p:nvGrpSpPr>
          <p:cNvPr id="6" name="Group 6"/>
          <p:cNvGrpSpPr/>
          <p:nvPr/>
        </p:nvGrpSpPr>
        <p:grpSpPr>
          <a:xfrm rot="-10800000">
            <a:off x="0" y="0"/>
            <a:ext cx="2639940" cy="10287000"/>
            <a:chOff x="0" y="0"/>
            <a:chExt cx="696481" cy="2809679"/>
          </a:xfrm>
        </p:grpSpPr>
        <p:sp>
          <p:nvSpPr>
            <p:cNvPr id="7" name="Freeform 7"/>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8" name="TextBox 8"/>
            <p:cNvSpPr txBox="1"/>
            <p:nvPr/>
          </p:nvSpPr>
          <p:spPr>
            <a:xfrm>
              <a:off x="0" y="0"/>
              <a:ext cx="696481" cy="2809679"/>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8382000" y="4131879"/>
            <a:ext cx="9088403" cy="2167901"/>
          </a:xfrm>
          <a:prstGeom prst="rect">
            <a:avLst/>
          </a:prstGeom>
        </p:spPr>
        <p:txBody>
          <a:bodyPr wrap="square" lIns="0" tIns="0" rIns="0" bIns="0" rtlCol="0" anchor="t">
            <a:spAutoFit/>
          </a:bodyPr>
          <a:lstStyle/>
          <a:p>
            <a:pPr marL="944896" lvl="1" algn="ctr">
              <a:lnSpc>
                <a:spcPts val="8140"/>
              </a:lnSpc>
            </a:pPr>
            <a:r>
              <a:rPr lang="en-US" sz="9600" b="1" spc="-150" dirty="0">
                <a:solidFill>
                  <a:srgbClr val="224C6F"/>
                </a:solidFill>
                <a:latin typeface="Cormorant Garamond SemiBold" pitchFamily="2" charset="77"/>
                <a:ea typeface="Cormorant Garamond SemiBold" pitchFamily="2" charset="77"/>
                <a:cs typeface="Cormorant Garamond SemiBold" pitchFamily="2" charset="77"/>
                <a:sym typeface="Montserrat"/>
              </a:rPr>
              <a:t>GARDEN OF</a:t>
            </a:r>
          </a:p>
          <a:p>
            <a:pPr marL="944896" lvl="1" algn="ctr">
              <a:lnSpc>
                <a:spcPts val="8140"/>
              </a:lnSpc>
            </a:pPr>
            <a:r>
              <a:rPr lang="en-US" sz="9600" b="1" spc="-150" dirty="0">
                <a:solidFill>
                  <a:srgbClr val="224C6F"/>
                </a:solidFill>
                <a:latin typeface="Cormorant Garamond SemiBold" pitchFamily="2" charset="77"/>
                <a:ea typeface="Cormorant Garamond SemiBold" pitchFamily="2" charset="77"/>
                <a:cs typeface="Cormorant Garamond SemiBold" pitchFamily="2" charset="77"/>
                <a:sym typeface="Montserrat"/>
              </a:rPr>
              <a:t>GETHSEMANE</a:t>
            </a:r>
          </a:p>
        </p:txBody>
      </p:sp>
      <p:pic>
        <p:nvPicPr>
          <p:cNvPr id="11" name="Picture 10">
            <a:extLst>
              <a:ext uri="{FF2B5EF4-FFF2-40B4-BE49-F238E27FC236}">
                <a16:creationId xmlns:a16="http://schemas.microsoft.com/office/drawing/2014/main" id="{C5D68C34-5772-2598-85C6-7C4DA0D59A92}"/>
              </a:ext>
            </a:extLst>
          </p:cNvPr>
          <p:cNvPicPr>
            <a:picLocks noChangeAspect="1"/>
          </p:cNvPicPr>
          <p:nvPr/>
        </p:nvPicPr>
        <p:blipFill>
          <a:blip r:embed="rId3"/>
          <a:srcRect l="12765" r="13971" b="-3"/>
          <a:stretch>
            <a:fillRect/>
          </a:stretch>
        </p:blipFill>
        <p:spPr>
          <a:xfrm>
            <a:off x="1600200" y="1409700"/>
            <a:ext cx="7294597" cy="7467600"/>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75536-04A2-FE0F-D346-62B29DD5E9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BD51CFA-F037-5A34-211D-4AEB0966EF0B}"/>
              </a:ext>
            </a:extLst>
          </p:cNvPr>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a:extLst>
              <a:ext uri="{FF2B5EF4-FFF2-40B4-BE49-F238E27FC236}">
                <a16:creationId xmlns:a16="http://schemas.microsoft.com/office/drawing/2014/main" id="{D4143B3C-B5FB-C3CA-B91C-F61DD438CC75}"/>
              </a:ext>
            </a:extLst>
          </p:cNvPr>
          <p:cNvGrpSpPr/>
          <p:nvPr/>
        </p:nvGrpSpPr>
        <p:grpSpPr>
          <a:xfrm>
            <a:off x="1028700" y="647701"/>
            <a:ext cx="16230600" cy="8991600"/>
            <a:chOff x="0" y="0"/>
            <a:chExt cx="4274726" cy="2169930"/>
          </a:xfrm>
        </p:grpSpPr>
        <p:sp>
          <p:nvSpPr>
            <p:cNvPr id="4" name="Freeform 4">
              <a:extLst>
                <a:ext uri="{FF2B5EF4-FFF2-40B4-BE49-F238E27FC236}">
                  <a16:creationId xmlns:a16="http://schemas.microsoft.com/office/drawing/2014/main" id="{042DEA5D-608B-259F-4CE7-965056900613}"/>
                </a:ext>
              </a:extLst>
            </p:cNvPr>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a:p>
          </p:txBody>
        </p:sp>
        <p:sp>
          <p:nvSpPr>
            <p:cNvPr id="5" name="TextBox 5">
              <a:extLst>
                <a:ext uri="{FF2B5EF4-FFF2-40B4-BE49-F238E27FC236}">
                  <a16:creationId xmlns:a16="http://schemas.microsoft.com/office/drawing/2014/main" id="{2B11C6D0-51B4-1C61-07D2-9AC037DDA8EE}"/>
                </a:ext>
              </a:extLst>
            </p:cNvPr>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a:extLst>
              <a:ext uri="{FF2B5EF4-FFF2-40B4-BE49-F238E27FC236}">
                <a16:creationId xmlns:a16="http://schemas.microsoft.com/office/drawing/2014/main" id="{0F431796-E2C8-D947-7A01-2A5EA8567D9A}"/>
              </a:ext>
            </a:extLst>
          </p:cNvPr>
          <p:cNvSpPr txBox="1"/>
          <p:nvPr/>
        </p:nvSpPr>
        <p:spPr>
          <a:xfrm>
            <a:off x="1295400" y="3561675"/>
            <a:ext cx="15356773" cy="3539430"/>
          </a:xfrm>
          <a:prstGeom prst="rect">
            <a:avLst/>
          </a:prstGeom>
        </p:spPr>
        <p:txBody>
          <a:bodyPr wrap="square" lIns="0" tIns="0" rIns="0" bIns="0" rtlCol="0" anchor="t">
            <a:spAutoFit/>
          </a:bodyPr>
          <a:lstStyle/>
          <a:p>
            <a:pPr algn="ctr"/>
            <a:r>
              <a:rPr lang="en-US" sz="11500" b="1" spc="-150" dirty="0">
                <a:solidFill>
                  <a:schemeClr val="bg1"/>
                </a:solidFill>
                <a:latin typeface="Cormorant Garamond SemiBold" pitchFamily="2" charset="77"/>
                <a:ea typeface="Cormorant Garamond SemiBold" pitchFamily="2" charset="77"/>
                <a:cs typeface="Cormorant Garamond SemiBold" pitchFamily="2" charset="77"/>
              </a:rPr>
              <a:t>FAITHFUL TO THOSE GOD GAVE HIM</a:t>
            </a:r>
            <a:endParaRPr lang="en-US" sz="115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49267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16E61-CEB1-EFCB-161F-D31D0BB6156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237A840-796D-3BCE-F795-8C50F0FD3DB4}"/>
              </a:ext>
            </a:extLst>
          </p:cNvPr>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a:extLst>
              <a:ext uri="{FF2B5EF4-FFF2-40B4-BE49-F238E27FC236}">
                <a16:creationId xmlns:a16="http://schemas.microsoft.com/office/drawing/2014/main" id="{E613C47B-8FC2-80F4-3E03-A589827EB412}"/>
              </a:ext>
            </a:extLst>
          </p:cNvPr>
          <p:cNvGrpSpPr/>
          <p:nvPr/>
        </p:nvGrpSpPr>
        <p:grpSpPr>
          <a:xfrm>
            <a:off x="1028700" y="647701"/>
            <a:ext cx="16230600" cy="8991600"/>
            <a:chOff x="0" y="0"/>
            <a:chExt cx="4274726" cy="2169930"/>
          </a:xfrm>
        </p:grpSpPr>
        <p:sp>
          <p:nvSpPr>
            <p:cNvPr id="4" name="Freeform 4">
              <a:extLst>
                <a:ext uri="{FF2B5EF4-FFF2-40B4-BE49-F238E27FC236}">
                  <a16:creationId xmlns:a16="http://schemas.microsoft.com/office/drawing/2014/main" id="{AA2BE8BA-396D-2940-FBF6-418EC5EFEA64}"/>
                </a:ext>
              </a:extLst>
            </p:cNvPr>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a:p>
          </p:txBody>
        </p:sp>
        <p:sp>
          <p:nvSpPr>
            <p:cNvPr id="5" name="TextBox 5">
              <a:extLst>
                <a:ext uri="{FF2B5EF4-FFF2-40B4-BE49-F238E27FC236}">
                  <a16:creationId xmlns:a16="http://schemas.microsoft.com/office/drawing/2014/main" id="{9629344F-A56E-F8EA-CAA8-1D8D4EE9AB4A}"/>
                </a:ext>
              </a:extLst>
            </p:cNvPr>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a:extLst>
              <a:ext uri="{FF2B5EF4-FFF2-40B4-BE49-F238E27FC236}">
                <a16:creationId xmlns:a16="http://schemas.microsoft.com/office/drawing/2014/main" id="{20E0B4D9-31B1-B2A1-9C1B-D783A5889497}"/>
              </a:ext>
            </a:extLst>
          </p:cNvPr>
          <p:cNvSpPr txBox="1"/>
          <p:nvPr/>
        </p:nvSpPr>
        <p:spPr>
          <a:xfrm>
            <a:off x="1676400" y="3019841"/>
            <a:ext cx="14935200" cy="4247317"/>
          </a:xfrm>
          <a:prstGeom prst="rect">
            <a:avLst/>
          </a:prstGeom>
        </p:spPr>
        <p:txBody>
          <a:bodyPr wrap="square" lIns="0" tIns="0" rIns="0" bIns="0" rtlCol="0" anchor="t">
            <a:spAutoFit/>
          </a:bodyPr>
          <a:lstStyle/>
          <a:p>
            <a:pPr algn="ctr"/>
            <a:r>
              <a:rPr lang="en-US" sz="13800" b="1" spc="-150" dirty="0">
                <a:solidFill>
                  <a:schemeClr val="bg1"/>
                </a:solidFill>
                <a:latin typeface="Cormorant Garamond SemiBold" pitchFamily="2" charset="77"/>
                <a:ea typeface="Cormorant Garamond SemiBold" pitchFamily="2" charset="77"/>
                <a:cs typeface="Cormorant Garamond SemiBold" pitchFamily="2" charset="77"/>
              </a:rPr>
              <a:t>FAITHFUL TO THE WILL OF GOD</a:t>
            </a:r>
            <a:endParaRPr lang="en-US" sz="138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782854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BBDCD"/>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 y="0"/>
            <a:ext cx="2324102" cy="10287000"/>
            <a:chOff x="0" y="0"/>
            <a:chExt cx="812800" cy="4193493"/>
          </a:xfrm>
        </p:grpSpPr>
        <p:sp>
          <p:nvSpPr>
            <p:cNvPr id="3" name="Freeform 3"/>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224C6F"/>
            </a:solidFill>
          </p:spPr>
          <p:txBody>
            <a:bodyPr/>
            <a:lstStyle/>
            <a:p>
              <a:endParaRPr lang="en-US"/>
            </a:p>
          </p:txBody>
        </p:sp>
        <p:sp>
          <p:nvSpPr>
            <p:cNvPr id="4" name="TextBox 4"/>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4142397" y="4142400"/>
            <a:ext cx="10287000" cy="2002201"/>
          </a:xfrm>
          <a:custGeom>
            <a:avLst/>
            <a:gdLst/>
            <a:ahLst/>
            <a:cxnLst/>
            <a:rect l="l" t="t" r="r" b="b"/>
            <a:pathLst>
              <a:path w="10287000" h="2535603">
                <a:moveTo>
                  <a:pt x="0" y="0"/>
                </a:moveTo>
                <a:lnTo>
                  <a:pt x="10287000" y="0"/>
                </a:lnTo>
                <a:lnTo>
                  <a:pt x="10287000" y="2535602"/>
                </a:lnTo>
                <a:lnTo>
                  <a:pt x="0" y="2535602"/>
                </a:lnTo>
                <a:lnTo>
                  <a:pt x="0" y="0"/>
                </a:lnTo>
                <a:close/>
              </a:path>
            </a:pathLst>
          </a:custGeom>
          <a:blipFill>
            <a:blip r:embed="rId2">
              <a:alphaModFix amt="74000"/>
            </a:blip>
            <a:stretch>
              <a:fillRect t="-128207"/>
            </a:stretch>
          </a:blipFill>
        </p:spPr>
        <p:txBody>
          <a:bodyPr/>
          <a:lstStyle/>
          <a:p>
            <a:endParaRPr lang="en-US"/>
          </a:p>
        </p:txBody>
      </p:sp>
      <p:grpSp>
        <p:nvGrpSpPr>
          <p:cNvPr id="8" name="Group 8"/>
          <p:cNvGrpSpPr/>
          <p:nvPr/>
        </p:nvGrpSpPr>
        <p:grpSpPr>
          <a:xfrm rot="-10800000">
            <a:off x="-1" y="0"/>
            <a:ext cx="2002202" cy="10287000"/>
            <a:chOff x="0" y="0"/>
            <a:chExt cx="667813" cy="2709333"/>
          </a:xfrm>
        </p:grpSpPr>
        <p:sp>
          <p:nvSpPr>
            <p:cNvPr id="9" name="Freeform 9"/>
            <p:cNvSpPr/>
            <p:nvPr/>
          </p:nvSpPr>
          <p:spPr>
            <a:xfrm>
              <a:off x="0" y="0"/>
              <a:ext cx="667813" cy="2709333"/>
            </a:xfrm>
            <a:custGeom>
              <a:avLst/>
              <a:gdLst/>
              <a:ahLst/>
              <a:cxnLst/>
              <a:rect l="l" t="t" r="r" b="b"/>
              <a:pathLst>
                <a:path w="667813" h="2709333">
                  <a:moveTo>
                    <a:pt x="0" y="0"/>
                  </a:moveTo>
                  <a:lnTo>
                    <a:pt x="667813" y="0"/>
                  </a:lnTo>
                  <a:lnTo>
                    <a:pt x="667813" y="2709333"/>
                  </a:lnTo>
                  <a:lnTo>
                    <a:pt x="0" y="2709333"/>
                  </a:lnTo>
                  <a:close/>
                </a:path>
              </a:pathLst>
            </a:custGeom>
            <a:solidFill>
              <a:srgbClr val="ABBDCD">
                <a:alpha val="34902"/>
              </a:srgbClr>
            </a:solidFill>
          </p:spPr>
          <p:txBody>
            <a:bodyPr/>
            <a:lstStyle/>
            <a:p>
              <a:endParaRPr lang="en-US"/>
            </a:p>
          </p:txBody>
        </p:sp>
        <p:sp>
          <p:nvSpPr>
            <p:cNvPr id="10" name="TextBox 10"/>
            <p:cNvSpPr txBox="1"/>
            <p:nvPr/>
          </p:nvSpPr>
          <p:spPr>
            <a:xfrm>
              <a:off x="0" y="-38100"/>
              <a:ext cx="667813" cy="2747433"/>
            </a:xfrm>
            <a:prstGeom prst="rect">
              <a:avLst/>
            </a:prstGeom>
          </p:spPr>
          <p:txBody>
            <a:bodyPr lIns="50800" tIns="50800" rIns="50800" bIns="50800" rtlCol="0" anchor="ctr"/>
            <a:lstStyle/>
            <a:p>
              <a:pPr algn="ctr">
                <a:lnSpc>
                  <a:spcPts val="2659"/>
                </a:lnSpc>
              </a:pPr>
              <a:endParaRPr/>
            </a:p>
          </p:txBody>
        </p:sp>
      </p:grpSp>
      <p:sp>
        <p:nvSpPr>
          <p:cNvPr id="12" name="TextBox 6">
            <a:extLst>
              <a:ext uri="{FF2B5EF4-FFF2-40B4-BE49-F238E27FC236}">
                <a16:creationId xmlns:a16="http://schemas.microsoft.com/office/drawing/2014/main" id="{3AE3427E-2022-5515-1445-F7E13AB13471}"/>
              </a:ext>
            </a:extLst>
          </p:cNvPr>
          <p:cNvSpPr txBox="1"/>
          <p:nvPr/>
        </p:nvSpPr>
        <p:spPr>
          <a:xfrm>
            <a:off x="2667000" y="571500"/>
            <a:ext cx="14825787" cy="8309967"/>
          </a:xfrm>
          <a:prstGeom prst="rect">
            <a:avLst/>
          </a:prstGeom>
        </p:spPr>
        <p:txBody>
          <a:bodyPr lIns="0" tIns="0" rIns="0" bIns="0" rtlCol="0" anchor="t">
            <a:spAutoFit/>
          </a:bodyPr>
          <a:lstStyle/>
          <a:p>
            <a:r>
              <a:rPr lang="en-US" sz="5800" spc="-150" dirty="0">
                <a:solidFill>
                  <a:srgbClr val="224C6F"/>
                </a:solidFill>
                <a:latin typeface="Montserrat" pitchFamily="2" charset="77"/>
              </a:rPr>
              <a:t>“In the days of His flesh, Jesus offered up prayers and supplications, with loud cries and tears, to Him who was able to save Him from death, and He was heard because of His reverence. 8 Although He was a Son, He learned obedience through what He suffered. 9 And being made perfect, He became the source of eternal salvation to all who obey Him”</a:t>
            </a:r>
            <a:endParaRPr lang="en-US" sz="5800" spc="-150" dirty="0">
              <a:solidFill>
                <a:srgbClr val="224C6F"/>
              </a:solidFill>
              <a:latin typeface="Montserrat" pitchFamily="2" charset="77"/>
              <a:ea typeface="Montserrat"/>
              <a:cs typeface="Montserrat"/>
              <a:sym typeface="Montserrat"/>
            </a:endParaRPr>
          </a:p>
        </p:txBody>
      </p:sp>
      <p:sp>
        <p:nvSpPr>
          <p:cNvPr id="7" name="TextBox 6">
            <a:extLst>
              <a:ext uri="{FF2B5EF4-FFF2-40B4-BE49-F238E27FC236}">
                <a16:creationId xmlns:a16="http://schemas.microsoft.com/office/drawing/2014/main" id="{4707A2AC-BC99-9083-C1AC-E4D8DF685B67}"/>
              </a:ext>
            </a:extLst>
          </p:cNvPr>
          <p:cNvSpPr txBox="1"/>
          <p:nvPr/>
        </p:nvSpPr>
        <p:spPr>
          <a:xfrm>
            <a:off x="11734800" y="8730615"/>
            <a:ext cx="5410200" cy="984885"/>
          </a:xfrm>
          <a:prstGeom prst="rect">
            <a:avLst/>
          </a:prstGeom>
          <a:noFill/>
        </p:spPr>
        <p:txBody>
          <a:bodyPr wrap="square">
            <a:spAutoFit/>
          </a:bodyPr>
          <a:lstStyle/>
          <a:p>
            <a:r>
              <a:rPr lang="en-US" sz="5800" spc="-150" dirty="0">
                <a:solidFill>
                  <a:srgbClr val="224C6F"/>
                </a:solidFill>
                <a:latin typeface="Montserrat" pitchFamily="2" charset="77"/>
              </a:rPr>
              <a:t>Hebrews 5:7-9</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AC112-D967-AA29-3C4F-CE07ADE35C3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1194E83-70BC-AF89-CC11-7C7C730CBE42}"/>
              </a:ext>
            </a:extLst>
          </p:cNvPr>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a:extLst>
              <a:ext uri="{FF2B5EF4-FFF2-40B4-BE49-F238E27FC236}">
                <a16:creationId xmlns:a16="http://schemas.microsoft.com/office/drawing/2014/main" id="{94FDCABC-109D-B06E-72BF-5BC6DE85F581}"/>
              </a:ext>
            </a:extLst>
          </p:cNvPr>
          <p:cNvGrpSpPr/>
          <p:nvPr/>
        </p:nvGrpSpPr>
        <p:grpSpPr>
          <a:xfrm>
            <a:off x="1028700" y="647701"/>
            <a:ext cx="16230600" cy="8991600"/>
            <a:chOff x="0" y="0"/>
            <a:chExt cx="4274726" cy="2169930"/>
          </a:xfrm>
        </p:grpSpPr>
        <p:sp>
          <p:nvSpPr>
            <p:cNvPr id="4" name="Freeform 4">
              <a:extLst>
                <a:ext uri="{FF2B5EF4-FFF2-40B4-BE49-F238E27FC236}">
                  <a16:creationId xmlns:a16="http://schemas.microsoft.com/office/drawing/2014/main" id="{E13F37B4-BC15-1DF8-DFB1-A3A1FF6DCFF4}"/>
                </a:ext>
              </a:extLst>
            </p:cNvPr>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a:p>
          </p:txBody>
        </p:sp>
        <p:sp>
          <p:nvSpPr>
            <p:cNvPr id="5" name="TextBox 5">
              <a:extLst>
                <a:ext uri="{FF2B5EF4-FFF2-40B4-BE49-F238E27FC236}">
                  <a16:creationId xmlns:a16="http://schemas.microsoft.com/office/drawing/2014/main" id="{5554FB86-1F31-A44F-EBD0-AAB5825406DB}"/>
                </a:ext>
              </a:extLst>
            </p:cNvPr>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a:extLst>
              <a:ext uri="{FF2B5EF4-FFF2-40B4-BE49-F238E27FC236}">
                <a16:creationId xmlns:a16="http://schemas.microsoft.com/office/drawing/2014/main" id="{68F4D057-3FD3-4EA0-4DBF-125C98761D40}"/>
              </a:ext>
            </a:extLst>
          </p:cNvPr>
          <p:cNvSpPr txBox="1"/>
          <p:nvPr/>
        </p:nvSpPr>
        <p:spPr>
          <a:xfrm>
            <a:off x="1676400" y="3019841"/>
            <a:ext cx="14935200" cy="4247317"/>
          </a:xfrm>
          <a:prstGeom prst="rect">
            <a:avLst/>
          </a:prstGeom>
        </p:spPr>
        <p:txBody>
          <a:bodyPr wrap="square" lIns="0" tIns="0" rIns="0" bIns="0" rtlCol="0" anchor="t">
            <a:spAutoFit/>
          </a:bodyPr>
          <a:lstStyle/>
          <a:p>
            <a:pPr algn="ctr"/>
            <a:r>
              <a:rPr lang="en-US" sz="13800" b="1" spc="-150" dirty="0">
                <a:solidFill>
                  <a:schemeClr val="bg1"/>
                </a:solidFill>
                <a:latin typeface="Cormorant Garamond SemiBold" pitchFamily="2" charset="77"/>
                <a:ea typeface="Cormorant Garamond SemiBold" pitchFamily="2" charset="77"/>
                <a:cs typeface="Cormorant Garamond SemiBold" pitchFamily="2" charset="77"/>
              </a:rPr>
              <a:t>FAITHFUL TO THE WAY OF GOD</a:t>
            </a:r>
            <a:endParaRPr lang="en-US" sz="138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133774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BBDCD"/>
        </a:solidFill>
        <a:effectLst/>
      </p:bgPr>
    </p:bg>
    <p:spTree>
      <p:nvGrpSpPr>
        <p:cNvPr id="1" name="">
          <a:extLst>
            <a:ext uri="{FF2B5EF4-FFF2-40B4-BE49-F238E27FC236}">
              <a16:creationId xmlns:a16="http://schemas.microsoft.com/office/drawing/2014/main" id="{440673DA-D06D-DF7E-A39C-E34009D71B8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740CCF8-964E-02EE-DA40-5092539CDCDC}"/>
              </a:ext>
            </a:extLst>
          </p:cNvPr>
          <p:cNvGrpSpPr/>
          <p:nvPr/>
        </p:nvGrpSpPr>
        <p:grpSpPr>
          <a:xfrm rot="-10800000">
            <a:off x="-2" y="0"/>
            <a:ext cx="2324102" cy="10287000"/>
            <a:chOff x="0" y="0"/>
            <a:chExt cx="812800" cy="4193493"/>
          </a:xfrm>
        </p:grpSpPr>
        <p:sp>
          <p:nvSpPr>
            <p:cNvPr id="3" name="Freeform 3">
              <a:extLst>
                <a:ext uri="{FF2B5EF4-FFF2-40B4-BE49-F238E27FC236}">
                  <a16:creationId xmlns:a16="http://schemas.microsoft.com/office/drawing/2014/main" id="{28928FDD-888D-DA45-776B-DB860F3DFCFF}"/>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224C6F"/>
            </a:solidFill>
          </p:spPr>
          <p:txBody>
            <a:bodyPr/>
            <a:lstStyle/>
            <a:p>
              <a:endParaRPr lang="en-US"/>
            </a:p>
          </p:txBody>
        </p:sp>
        <p:sp>
          <p:nvSpPr>
            <p:cNvPr id="4" name="TextBox 4">
              <a:extLst>
                <a:ext uri="{FF2B5EF4-FFF2-40B4-BE49-F238E27FC236}">
                  <a16:creationId xmlns:a16="http://schemas.microsoft.com/office/drawing/2014/main" id="{CB2C736E-F83F-7D8D-8DC7-19FBCF42BB74}"/>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AF2FA336-FD50-686E-D730-699F84EBBF30}"/>
              </a:ext>
            </a:extLst>
          </p:cNvPr>
          <p:cNvSpPr/>
          <p:nvPr/>
        </p:nvSpPr>
        <p:spPr>
          <a:xfrm rot="-5400000">
            <a:off x="-4142397" y="4142400"/>
            <a:ext cx="10287000" cy="2002201"/>
          </a:xfrm>
          <a:custGeom>
            <a:avLst/>
            <a:gdLst/>
            <a:ahLst/>
            <a:cxnLst/>
            <a:rect l="l" t="t" r="r" b="b"/>
            <a:pathLst>
              <a:path w="10287000" h="2535603">
                <a:moveTo>
                  <a:pt x="0" y="0"/>
                </a:moveTo>
                <a:lnTo>
                  <a:pt x="10287000" y="0"/>
                </a:lnTo>
                <a:lnTo>
                  <a:pt x="10287000" y="2535602"/>
                </a:lnTo>
                <a:lnTo>
                  <a:pt x="0" y="2535602"/>
                </a:lnTo>
                <a:lnTo>
                  <a:pt x="0" y="0"/>
                </a:lnTo>
                <a:close/>
              </a:path>
            </a:pathLst>
          </a:custGeom>
          <a:blipFill>
            <a:blip r:embed="rId2">
              <a:alphaModFix amt="74000"/>
            </a:blip>
            <a:stretch>
              <a:fillRect t="-128207"/>
            </a:stretch>
          </a:blipFill>
        </p:spPr>
        <p:txBody>
          <a:bodyPr/>
          <a:lstStyle/>
          <a:p>
            <a:endParaRPr lang="en-US"/>
          </a:p>
        </p:txBody>
      </p:sp>
      <p:grpSp>
        <p:nvGrpSpPr>
          <p:cNvPr id="8" name="Group 8">
            <a:extLst>
              <a:ext uri="{FF2B5EF4-FFF2-40B4-BE49-F238E27FC236}">
                <a16:creationId xmlns:a16="http://schemas.microsoft.com/office/drawing/2014/main" id="{65F086A2-1971-40EB-433C-FE38AD54B61A}"/>
              </a:ext>
            </a:extLst>
          </p:cNvPr>
          <p:cNvGrpSpPr/>
          <p:nvPr/>
        </p:nvGrpSpPr>
        <p:grpSpPr>
          <a:xfrm rot="-10800000">
            <a:off x="-1" y="0"/>
            <a:ext cx="2002202" cy="10287000"/>
            <a:chOff x="0" y="0"/>
            <a:chExt cx="667813" cy="2709333"/>
          </a:xfrm>
        </p:grpSpPr>
        <p:sp>
          <p:nvSpPr>
            <p:cNvPr id="9" name="Freeform 9">
              <a:extLst>
                <a:ext uri="{FF2B5EF4-FFF2-40B4-BE49-F238E27FC236}">
                  <a16:creationId xmlns:a16="http://schemas.microsoft.com/office/drawing/2014/main" id="{441634CA-311C-3B11-D43F-2DB89D63065A}"/>
                </a:ext>
              </a:extLst>
            </p:cNvPr>
            <p:cNvSpPr/>
            <p:nvPr/>
          </p:nvSpPr>
          <p:spPr>
            <a:xfrm>
              <a:off x="0" y="0"/>
              <a:ext cx="667813" cy="2709333"/>
            </a:xfrm>
            <a:custGeom>
              <a:avLst/>
              <a:gdLst/>
              <a:ahLst/>
              <a:cxnLst/>
              <a:rect l="l" t="t" r="r" b="b"/>
              <a:pathLst>
                <a:path w="667813" h="2709333">
                  <a:moveTo>
                    <a:pt x="0" y="0"/>
                  </a:moveTo>
                  <a:lnTo>
                    <a:pt x="667813" y="0"/>
                  </a:lnTo>
                  <a:lnTo>
                    <a:pt x="667813" y="2709333"/>
                  </a:lnTo>
                  <a:lnTo>
                    <a:pt x="0" y="2709333"/>
                  </a:lnTo>
                  <a:close/>
                </a:path>
              </a:pathLst>
            </a:custGeom>
            <a:solidFill>
              <a:srgbClr val="ABBDCD">
                <a:alpha val="34902"/>
              </a:srgbClr>
            </a:solidFill>
          </p:spPr>
          <p:txBody>
            <a:bodyPr/>
            <a:lstStyle/>
            <a:p>
              <a:endParaRPr lang="en-US"/>
            </a:p>
          </p:txBody>
        </p:sp>
        <p:sp>
          <p:nvSpPr>
            <p:cNvPr id="10" name="TextBox 10">
              <a:extLst>
                <a:ext uri="{FF2B5EF4-FFF2-40B4-BE49-F238E27FC236}">
                  <a16:creationId xmlns:a16="http://schemas.microsoft.com/office/drawing/2014/main" id="{A71BA25C-A904-2F09-8196-485D754828D9}"/>
                </a:ext>
              </a:extLst>
            </p:cNvPr>
            <p:cNvSpPr txBox="1"/>
            <p:nvPr/>
          </p:nvSpPr>
          <p:spPr>
            <a:xfrm>
              <a:off x="0" y="-38100"/>
              <a:ext cx="667813" cy="2747433"/>
            </a:xfrm>
            <a:prstGeom prst="rect">
              <a:avLst/>
            </a:prstGeom>
          </p:spPr>
          <p:txBody>
            <a:bodyPr lIns="50800" tIns="50800" rIns="50800" bIns="50800" rtlCol="0" anchor="ctr"/>
            <a:lstStyle/>
            <a:p>
              <a:pPr algn="ctr">
                <a:lnSpc>
                  <a:spcPts val="2659"/>
                </a:lnSpc>
              </a:pPr>
              <a:endParaRPr/>
            </a:p>
          </p:txBody>
        </p:sp>
      </p:grpSp>
      <p:sp>
        <p:nvSpPr>
          <p:cNvPr id="12" name="TextBox 6">
            <a:extLst>
              <a:ext uri="{FF2B5EF4-FFF2-40B4-BE49-F238E27FC236}">
                <a16:creationId xmlns:a16="http://schemas.microsoft.com/office/drawing/2014/main" id="{5038B93F-43E4-AA15-D033-02D5FAA5BDAA}"/>
              </a:ext>
            </a:extLst>
          </p:cNvPr>
          <p:cNvSpPr txBox="1"/>
          <p:nvPr/>
        </p:nvSpPr>
        <p:spPr>
          <a:xfrm>
            <a:off x="2667000" y="571500"/>
            <a:ext cx="14825787" cy="8463855"/>
          </a:xfrm>
          <a:prstGeom prst="rect">
            <a:avLst/>
          </a:prstGeom>
        </p:spPr>
        <p:txBody>
          <a:bodyPr lIns="0" tIns="0" rIns="0" bIns="0" rtlCol="0" anchor="t">
            <a:spAutoFit/>
          </a:bodyPr>
          <a:lstStyle/>
          <a:p>
            <a:r>
              <a:rPr lang="en-US" sz="5500" b="1" spc="-150" dirty="0">
                <a:solidFill>
                  <a:srgbClr val="224C6F"/>
                </a:solidFill>
                <a:latin typeface="Montserrat" pitchFamily="2" charset="77"/>
              </a:rPr>
              <a:t>“</a:t>
            </a:r>
            <a:r>
              <a:rPr lang="en-US" sz="5500" spc="-150" dirty="0">
                <a:solidFill>
                  <a:srgbClr val="224C6F"/>
                </a:solidFill>
                <a:latin typeface="Montserrat" pitchFamily="2" charset="77"/>
              </a:rPr>
              <a:t>Have this attitude in yourselves which was also in Christ Jesus, </a:t>
            </a:r>
            <a:r>
              <a:rPr lang="en-US" sz="5500" b="1" spc="-150" dirty="0">
                <a:solidFill>
                  <a:srgbClr val="224C6F"/>
                </a:solidFill>
                <a:latin typeface="Montserrat" pitchFamily="2" charset="77"/>
              </a:rPr>
              <a:t>6</a:t>
            </a:r>
            <a:r>
              <a:rPr lang="en-US" sz="5500" spc="-150" dirty="0">
                <a:solidFill>
                  <a:srgbClr val="224C6F"/>
                </a:solidFill>
                <a:latin typeface="Montserrat" pitchFamily="2" charset="77"/>
              </a:rPr>
              <a:t> who, although He existed in the form of God, did not regard equality with God a thing to be grasped,</a:t>
            </a:r>
            <a:r>
              <a:rPr lang="en-US" sz="5500" b="1" spc="-150" dirty="0">
                <a:solidFill>
                  <a:srgbClr val="224C6F"/>
                </a:solidFill>
                <a:latin typeface="Montserrat" pitchFamily="2" charset="77"/>
              </a:rPr>
              <a:t>7</a:t>
            </a:r>
            <a:r>
              <a:rPr lang="en-US" sz="5500" spc="-150" dirty="0">
                <a:solidFill>
                  <a:srgbClr val="224C6F"/>
                </a:solidFill>
                <a:latin typeface="Montserrat" pitchFamily="2" charset="77"/>
              </a:rPr>
              <a:t> but emptied Himself, taking the form of a bond-servant, and being made in the likeness of men. </a:t>
            </a:r>
            <a:r>
              <a:rPr lang="en-US" sz="5500" b="1" spc="-150" dirty="0">
                <a:solidFill>
                  <a:srgbClr val="224C6F"/>
                </a:solidFill>
                <a:latin typeface="Montserrat" pitchFamily="2" charset="77"/>
              </a:rPr>
              <a:t>8</a:t>
            </a:r>
            <a:r>
              <a:rPr lang="en-US" sz="5500" spc="-150" dirty="0">
                <a:solidFill>
                  <a:srgbClr val="224C6F"/>
                </a:solidFill>
                <a:latin typeface="Montserrat" pitchFamily="2" charset="77"/>
              </a:rPr>
              <a:t> Being found in appearance as a man, He humbled Himself by becoming obedient to the point of death, even death on a cross.”</a:t>
            </a:r>
            <a:endParaRPr lang="en-US" sz="5500" spc="-150" dirty="0">
              <a:solidFill>
                <a:srgbClr val="224C6F"/>
              </a:solidFill>
              <a:latin typeface="Montserrat" pitchFamily="2" charset="77"/>
              <a:ea typeface="Montserrat"/>
              <a:cs typeface="Montserrat"/>
              <a:sym typeface="Montserrat"/>
            </a:endParaRPr>
          </a:p>
        </p:txBody>
      </p:sp>
      <p:sp>
        <p:nvSpPr>
          <p:cNvPr id="7" name="TextBox 6">
            <a:extLst>
              <a:ext uri="{FF2B5EF4-FFF2-40B4-BE49-F238E27FC236}">
                <a16:creationId xmlns:a16="http://schemas.microsoft.com/office/drawing/2014/main" id="{C3742613-4C99-222D-1A84-5CA9193BAB3B}"/>
              </a:ext>
            </a:extLst>
          </p:cNvPr>
          <p:cNvSpPr txBox="1"/>
          <p:nvPr/>
        </p:nvSpPr>
        <p:spPr>
          <a:xfrm>
            <a:off x="11734800" y="8542912"/>
            <a:ext cx="5410200" cy="984885"/>
          </a:xfrm>
          <a:prstGeom prst="rect">
            <a:avLst/>
          </a:prstGeom>
          <a:noFill/>
        </p:spPr>
        <p:txBody>
          <a:bodyPr wrap="square">
            <a:spAutoFit/>
          </a:bodyPr>
          <a:lstStyle/>
          <a:p>
            <a:r>
              <a:rPr lang="en-US" sz="5500" spc="-150" dirty="0">
                <a:solidFill>
                  <a:srgbClr val="224C6F"/>
                </a:solidFill>
                <a:latin typeface="Montserrat" pitchFamily="2" charset="77"/>
              </a:rPr>
              <a:t>Philippians</a:t>
            </a:r>
            <a:r>
              <a:rPr lang="en-US" sz="5800" spc="-150" dirty="0">
                <a:solidFill>
                  <a:srgbClr val="224C6F"/>
                </a:solidFill>
                <a:latin typeface="Montserrat" pitchFamily="2" charset="77"/>
              </a:rPr>
              <a:t> 2:5</a:t>
            </a:r>
            <a:endParaRPr lang="en-US" dirty="0"/>
          </a:p>
        </p:txBody>
      </p:sp>
    </p:spTree>
    <p:extLst>
      <p:ext uri="{BB962C8B-B14F-4D97-AF65-F5344CB8AC3E}">
        <p14:creationId xmlns:p14="http://schemas.microsoft.com/office/powerpoint/2010/main" val="3948254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41488-D72F-9DE3-8EFC-D2880D8DBE1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D4BB0F0-50EE-7A22-1015-CB07F8231A4E}"/>
              </a:ext>
            </a:extLst>
          </p:cNvPr>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a:extLst>
              <a:ext uri="{FF2B5EF4-FFF2-40B4-BE49-F238E27FC236}">
                <a16:creationId xmlns:a16="http://schemas.microsoft.com/office/drawing/2014/main" id="{1A380719-FFC5-564F-7BD1-5D4AEA048239}"/>
              </a:ext>
            </a:extLst>
          </p:cNvPr>
          <p:cNvGrpSpPr/>
          <p:nvPr/>
        </p:nvGrpSpPr>
        <p:grpSpPr>
          <a:xfrm>
            <a:off x="1028700" y="647701"/>
            <a:ext cx="16230600" cy="8991600"/>
            <a:chOff x="0" y="0"/>
            <a:chExt cx="4274726" cy="2169930"/>
          </a:xfrm>
        </p:grpSpPr>
        <p:sp>
          <p:nvSpPr>
            <p:cNvPr id="4" name="Freeform 4">
              <a:extLst>
                <a:ext uri="{FF2B5EF4-FFF2-40B4-BE49-F238E27FC236}">
                  <a16:creationId xmlns:a16="http://schemas.microsoft.com/office/drawing/2014/main" id="{0C2A5066-1BE2-3291-F8AF-07322EEA610B}"/>
                </a:ext>
              </a:extLst>
            </p:cNvPr>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dirty="0"/>
            </a:p>
          </p:txBody>
        </p:sp>
        <p:sp>
          <p:nvSpPr>
            <p:cNvPr id="5" name="TextBox 5">
              <a:extLst>
                <a:ext uri="{FF2B5EF4-FFF2-40B4-BE49-F238E27FC236}">
                  <a16:creationId xmlns:a16="http://schemas.microsoft.com/office/drawing/2014/main" id="{B6B13680-6F8E-10B7-B63B-BC0118E958E4}"/>
                </a:ext>
              </a:extLst>
            </p:cNvPr>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a:extLst>
              <a:ext uri="{FF2B5EF4-FFF2-40B4-BE49-F238E27FC236}">
                <a16:creationId xmlns:a16="http://schemas.microsoft.com/office/drawing/2014/main" id="{612A7197-CA80-791C-329D-DA83D248D71D}"/>
              </a:ext>
            </a:extLst>
          </p:cNvPr>
          <p:cNvSpPr txBox="1"/>
          <p:nvPr/>
        </p:nvSpPr>
        <p:spPr>
          <a:xfrm>
            <a:off x="2400300" y="2145902"/>
            <a:ext cx="13487400" cy="6370975"/>
          </a:xfrm>
          <a:prstGeom prst="rect">
            <a:avLst/>
          </a:prstGeom>
        </p:spPr>
        <p:txBody>
          <a:bodyPr wrap="square" lIns="0" tIns="0" rIns="0" bIns="0" rtlCol="0" anchor="t">
            <a:spAutoFit/>
          </a:bodyPr>
          <a:lstStyle/>
          <a:p>
            <a:pPr algn="ctr"/>
            <a:r>
              <a:rPr lang="en-US" sz="13800" b="1" spc="-150" dirty="0">
                <a:solidFill>
                  <a:schemeClr val="bg1"/>
                </a:solidFill>
                <a:latin typeface="Cormorant Garamond SemiBold" pitchFamily="2" charset="77"/>
                <a:ea typeface="Cormorant Garamond SemiBold" pitchFamily="2" charset="77"/>
                <a:cs typeface="Cormorant Garamond SemiBold" pitchFamily="2" charset="77"/>
              </a:rPr>
              <a:t>FAITHFUL TO BECOME THE SAVIOR</a:t>
            </a:r>
            <a:endParaRPr lang="en-US" sz="138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1547602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24C6F"/>
        </a:solidFill>
        <a:effectLst/>
      </p:bgPr>
    </p:bg>
    <p:spTree>
      <p:nvGrpSpPr>
        <p:cNvPr id="1" name="">
          <a:extLst>
            <a:ext uri="{FF2B5EF4-FFF2-40B4-BE49-F238E27FC236}">
              <a16:creationId xmlns:a16="http://schemas.microsoft.com/office/drawing/2014/main" id="{B3FAB692-007D-6BAF-5DEE-EDD05E39B43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0597D36-2943-8A55-3B0E-529AC03E2223}"/>
              </a:ext>
            </a:extLst>
          </p:cNvPr>
          <p:cNvGrpSpPr/>
          <p:nvPr/>
        </p:nvGrpSpPr>
        <p:grpSpPr>
          <a:xfrm>
            <a:off x="16322203" y="0"/>
            <a:ext cx="2158678" cy="10287000"/>
            <a:chOff x="0" y="0"/>
            <a:chExt cx="812800" cy="4193493"/>
          </a:xfrm>
        </p:grpSpPr>
        <p:sp>
          <p:nvSpPr>
            <p:cNvPr id="3" name="Freeform 3">
              <a:extLst>
                <a:ext uri="{FF2B5EF4-FFF2-40B4-BE49-F238E27FC236}">
                  <a16:creationId xmlns:a16="http://schemas.microsoft.com/office/drawing/2014/main" id="{B07A08B2-FC14-6768-3DAC-7F2AE1728A13}"/>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ABBDCD"/>
            </a:solidFill>
          </p:spPr>
          <p:txBody>
            <a:bodyPr/>
            <a:lstStyle/>
            <a:p>
              <a:endParaRPr lang="en-US"/>
            </a:p>
          </p:txBody>
        </p:sp>
        <p:sp>
          <p:nvSpPr>
            <p:cNvPr id="4" name="TextBox 4">
              <a:extLst>
                <a:ext uri="{FF2B5EF4-FFF2-40B4-BE49-F238E27FC236}">
                  <a16:creationId xmlns:a16="http://schemas.microsoft.com/office/drawing/2014/main" id="{7EACEB41-9280-D176-C9C8-1C50CF9D7975}"/>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D4750AEE-F7B4-122E-3285-909B1FDC95B3}"/>
              </a:ext>
            </a:extLst>
          </p:cNvPr>
          <p:cNvSpPr/>
          <p:nvPr/>
        </p:nvSpPr>
        <p:spPr>
          <a:xfrm rot="5400000">
            <a:off x="12354481" y="4131396"/>
            <a:ext cx="10287000" cy="1965797"/>
          </a:xfrm>
          <a:custGeom>
            <a:avLst/>
            <a:gdLst/>
            <a:ahLst/>
            <a:cxnLst/>
            <a:rect l="l" t="t" r="r" b="b"/>
            <a:pathLst>
              <a:path w="10287000" h="1965797">
                <a:moveTo>
                  <a:pt x="0" y="0"/>
                </a:moveTo>
                <a:lnTo>
                  <a:pt x="10287000" y="0"/>
                </a:lnTo>
                <a:lnTo>
                  <a:pt x="10287000" y="1965796"/>
                </a:lnTo>
                <a:lnTo>
                  <a:pt x="0" y="1965796"/>
                </a:lnTo>
                <a:lnTo>
                  <a:pt x="0" y="0"/>
                </a:lnTo>
                <a:close/>
              </a:path>
            </a:pathLst>
          </a:custGeom>
          <a:blipFill>
            <a:blip r:embed="rId2">
              <a:alphaModFix amt="81000"/>
            </a:blip>
            <a:stretch>
              <a:fillRect t="-194355"/>
            </a:stretch>
          </a:blipFill>
        </p:spPr>
        <p:txBody>
          <a:bodyPr/>
          <a:lstStyle/>
          <a:p>
            <a:endParaRPr lang="en-US"/>
          </a:p>
        </p:txBody>
      </p:sp>
      <p:sp>
        <p:nvSpPr>
          <p:cNvPr id="6" name="TextBox 6">
            <a:extLst>
              <a:ext uri="{FF2B5EF4-FFF2-40B4-BE49-F238E27FC236}">
                <a16:creationId xmlns:a16="http://schemas.microsoft.com/office/drawing/2014/main" id="{131D5A98-9E04-256C-41FF-348FAD37997D}"/>
              </a:ext>
            </a:extLst>
          </p:cNvPr>
          <p:cNvSpPr txBox="1"/>
          <p:nvPr/>
        </p:nvSpPr>
        <p:spPr>
          <a:xfrm>
            <a:off x="1066800" y="4229100"/>
            <a:ext cx="14968727" cy="2968954"/>
          </a:xfrm>
          <a:prstGeom prst="rect">
            <a:avLst/>
          </a:prstGeom>
        </p:spPr>
        <p:txBody>
          <a:bodyPr wrap="square" lIns="0" tIns="0" rIns="0" bIns="0" rtlCol="0" anchor="t">
            <a:spAutoFit/>
          </a:bodyPr>
          <a:lstStyle/>
          <a:p>
            <a:pPr>
              <a:lnSpc>
                <a:spcPts val="7748"/>
              </a:lnSpc>
            </a:pPr>
            <a:r>
              <a:rPr lang="en-US" sz="8000" spc="-150" dirty="0">
                <a:solidFill>
                  <a:schemeClr val="bg1"/>
                </a:solidFill>
                <a:latin typeface="Montserrat" pitchFamily="2" charset="77"/>
              </a:rPr>
              <a:t>REMOVING GUILT THROUGH PAYMENT, PUNISHMENT, </a:t>
            </a:r>
          </a:p>
          <a:p>
            <a:pPr>
              <a:lnSpc>
                <a:spcPts val="7748"/>
              </a:lnSpc>
            </a:pPr>
            <a:r>
              <a:rPr lang="en-US" sz="8000" spc="-150" dirty="0">
                <a:solidFill>
                  <a:schemeClr val="bg1"/>
                </a:solidFill>
                <a:latin typeface="Montserrat" pitchFamily="2" charset="77"/>
              </a:rPr>
              <a:t>OR SACRIFICE</a:t>
            </a:r>
            <a:endParaRPr lang="en-US" sz="8000" spc="-150" dirty="0">
              <a:solidFill>
                <a:schemeClr val="bg1"/>
              </a:solidFill>
              <a:latin typeface="Montserrat" pitchFamily="2" charset="77"/>
              <a:ea typeface="Montserrat"/>
              <a:cs typeface="Montserrat"/>
              <a:sym typeface="Montserrat"/>
            </a:endParaRPr>
          </a:p>
        </p:txBody>
      </p:sp>
      <p:grpSp>
        <p:nvGrpSpPr>
          <p:cNvPr id="8" name="Group 8">
            <a:extLst>
              <a:ext uri="{FF2B5EF4-FFF2-40B4-BE49-F238E27FC236}">
                <a16:creationId xmlns:a16="http://schemas.microsoft.com/office/drawing/2014/main" id="{C849FFBB-D61E-705B-1486-97BF19BFEDF9}"/>
              </a:ext>
            </a:extLst>
          </p:cNvPr>
          <p:cNvGrpSpPr/>
          <p:nvPr/>
        </p:nvGrpSpPr>
        <p:grpSpPr>
          <a:xfrm rot="-10800000">
            <a:off x="16515083" y="-14604"/>
            <a:ext cx="1965797" cy="10287001"/>
            <a:chOff x="0" y="0"/>
            <a:chExt cx="696481" cy="2809679"/>
          </a:xfrm>
        </p:grpSpPr>
        <p:sp>
          <p:nvSpPr>
            <p:cNvPr id="9" name="Freeform 9">
              <a:extLst>
                <a:ext uri="{FF2B5EF4-FFF2-40B4-BE49-F238E27FC236}">
                  <a16:creationId xmlns:a16="http://schemas.microsoft.com/office/drawing/2014/main" id="{6C645923-577B-1484-B0C6-D106FFC8590D}"/>
                </a:ext>
              </a:extLst>
            </p:cNvPr>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10" name="TextBox 10">
              <a:extLst>
                <a:ext uri="{FF2B5EF4-FFF2-40B4-BE49-F238E27FC236}">
                  <a16:creationId xmlns:a16="http://schemas.microsoft.com/office/drawing/2014/main" id="{C59780AA-97BF-3EBE-88E9-AA8707B35F37}"/>
                </a:ext>
              </a:extLst>
            </p:cNvPr>
            <p:cNvSpPr txBox="1"/>
            <p:nvPr/>
          </p:nvSpPr>
          <p:spPr>
            <a:xfrm>
              <a:off x="0" y="-38100"/>
              <a:ext cx="696481" cy="2847779"/>
            </a:xfrm>
            <a:prstGeom prst="rect">
              <a:avLst/>
            </a:prstGeom>
          </p:spPr>
          <p:txBody>
            <a:bodyPr lIns="50800" tIns="50800" rIns="50800" bIns="50800" rtlCol="0" anchor="ctr"/>
            <a:lstStyle/>
            <a:p>
              <a:pPr algn="ctr">
                <a:lnSpc>
                  <a:spcPts val="2659"/>
                </a:lnSpc>
              </a:pPr>
              <a:endParaRPr/>
            </a:p>
          </p:txBody>
        </p:sp>
      </p:grpSp>
      <p:sp>
        <p:nvSpPr>
          <p:cNvPr id="7" name="TextBox 6">
            <a:extLst>
              <a:ext uri="{FF2B5EF4-FFF2-40B4-BE49-F238E27FC236}">
                <a16:creationId xmlns:a16="http://schemas.microsoft.com/office/drawing/2014/main" id="{0586C2CB-D012-C14E-98B5-2873D12CE79E}"/>
              </a:ext>
            </a:extLst>
          </p:cNvPr>
          <p:cNvSpPr txBox="1"/>
          <p:nvPr/>
        </p:nvSpPr>
        <p:spPr>
          <a:xfrm>
            <a:off x="1066800" y="1866900"/>
            <a:ext cx="14968727" cy="1243867"/>
          </a:xfrm>
          <a:prstGeom prst="rect">
            <a:avLst/>
          </a:prstGeom>
        </p:spPr>
        <p:txBody>
          <a:bodyPr wrap="square" lIns="0" tIns="0" rIns="0" bIns="0" rtlCol="0" anchor="t">
            <a:spAutoFit/>
          </a:bodyPr>
          <a:lstStyle/>
          <a:p>
            <a:pPr>
              <a:lnSpc>
                <a:spcPts val="7748"/>
              </a:lnSpc>
            </a:pPr>
            <a:r>
              <a:rPr lang="en-US" sz="13800" b="1" spc="-150" dirty="0">
                <a:solidFill>
                  <a:schemeClr val="bg1"/>
                </a:solidFill>
                <a:latin typeface="Cormorant Garamond SemiBold" pitchFamily="2" charset="77"/>
                <a:ea typeface="Cormorant Garamond SemiBold" pitchFamily="2" charset="77"/>
                <a:cs typeface="Cormorant Garamond SemiBold" pitchFamily="2" charset="77"/>
              </a:rPr>
              <a:t>EXPIATION</a:t>
            </a:r>
            <a:endParaRPr lang="en-US" sz="80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2986935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24C6F"/>
        </a:solidFill>
        <a:effectLst/>
      </p:bgPr>
    </p:bg>
    <p:spTree>
      <p:nvGrpSpPr>
        <p:cNvPr id="1" name="">
          <a:extLst>
            <a:ext uri="{FF2B5EF4-FFF2-40B4-BE49-F238E27FC236}">
              <a16:creationId xmlns:a16="http://schemas.microsoft.com/office/drawing/2014/main" id="{A9FF807F-F112-0FEE-C585-E48631C1B4F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F96A228-DAD4-AA7B-1E2C-E90BC3B256AB}"/>
              </a:ext>
            </a:extLst>
          </p:cNvPr>
          <p:cNvGrpSpPr/>
          <p:nvPr/>
        </p:nvGrpSpPr>
        <p:grpSpPr>
          <a:xfrm>
            <a:off x="16322203" y="0"/>
            <a:ext cx="2158678" cy="10287000"/>
            <a:chOff x="0" y="0"/>
            <a:chExt cx="812800" cy="4193493"/>
          </a:xfrm>
        </p:grpSpPr>
        <p:sp>
          <p:nvSpPr>
            <p:cNvPr id="3" name="Freeform 3">
              <a:extLst>
                <a:ext uri="{FF2B5EF4-FFF2-40B4-BE49-F238E27FC236}">
                  <a16:creationId xmlns:a16="http://schemas.microsoft.com/office/drawing/2014/main" id="{8F2C2A53-7632-106C-1ACB-A10E36951083}"/>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ABBDCD"/>
            </a:solidFill>
          </p:spPr>
          <p:txBody>
            <a:bodyPr/>
            <a:lstStyle/>
            <a:p>
              <a:endParaRPr lang="en-US"/>
            </a:p>
          </p:txBody>
        </p:sp>
        <p:sp>
          <p:nvSpPr>
            <p:cNvPr id="4" name="TextBox 4">
              <a:extLst>
                <a:ext uri="{FF2B5EF4-FFF2-40B4-BE49-F238E27FC236}">
                  <a16:creationId xmlns:a16="http://schemas.microsoft.com/office/drawing/2014/main" id="{D5C3A9EF-649B-37D8-5571-A91649764AF6}"/>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2C93A856-C6B0-9CEE-3BF8-1F8F18301AF1}"/>
              </a:ext>
            </a:extLst>
          </p:cNvPr>
          <p:cNvSpPr/>
          <p:nvPr/>
        </p:nvSpPr>
        <p:spPr>
          <a:xfrm rot="5400000">
            <a:off x="12354481" y="4131396"/>
            <a:ext cx="10287000" cy="1965797"/>
          </a:xfrm>
          <a:custGeom>
            <a:avLst/>
            <a:gdLst/>
            <a:ahLst/>
            <a:cxnLst/>
            <a:rect l="l" t="t" r="r" b="b"/>
            <a:pathLst>
              <a:path w="10287000" h="1965797">
                <a:moveTo>
                  <a:pt x="0" y="0"/>
                </a:moveTo>
                <a:lnTo>
                  <a:pt x="10287000" y="0"/>
                </a:lnTo>
                <a:lnTo>
                  <a:pt x="10287000" y="1965796"/>
                </a:lnTo>
                <a:lnTo>
                  <a:pt x="0" y="1965796"/>
                </a:lnTo>
                <a:lnTo>
                  <a:pt x="0" y="0"/>
                </a:lnTo>
                <a:close/>
              </a:path>
            </a:pathLst>
          </a:custGeom>
          <a:blipFill>
            <a:blip r:embed="rId2">
              <a:alphaModFix amt="81000"/>
            </a:blip>
            <a:stretch>
              <a:fillRect t="-194355"/>
            </a:stretch>
          </a:blipFill>
        </p:spPr>
        <p:txBody>
          <a:bodyPr/>
          <a:lstStyle/>
          <a:p>
            <a:endParaRPr lang="en-US"/>
          </a:p>
        </p:txBody>
      </p:sp>
      <p:sp>
        <p:nvSpPr>
          <p:cNvPr id="6" name="TextBox 6">
            <a:extLst>
              <a:ext uri="{FF2B5EF4-FFF2-40B4-BE49-F238E27FC236}">
                <a16:creationId xmlns:a16="http://schemas.microsoft.com/office/drawing/2014/main" id="{93732CFB-0377-345D-F619-E191DE44E4BE}"/>
              </a:ext>
            </a:extLst>
          </p:cNvPr>
          <p:cNvSpPr txBox="1"/>
          <p:nvPr/>
        </p:nvSpPr>
        <p:spPr>
          <a:xfrm>
            <a:off x="1143001" y="4229100"/>
            <a:ext cx="14554200" cy="1981504"/>
          </a:xfrm>
          <a:prstGeom prst="rect">
            <a:avLst/>
          </a:prstGeom>
        </p:spPr>
        <p:txBody>
          <a:bodyPr wrap="square" lIns="0" tIns="0" rIns="0" bIns="0" rtlCol="0" anchor="t">
            <a:spAutoFit/>
          </a:bodyPr>
          <a:lstStyle/>
          <a:p>
            <a:pPr>
              <a:lnSpc>
                <a:spcPts val="7748"/>
              </a:lnSpc>
            </a:pPr>
            <a:r>
              <a:rPr lang="en-US" sz="8000" spc="-150" dirty="0">
                <a:solidFill>
                  <a:schemeClr val="bg1"/>
                </a:solidFill>
                <a:latin typeface="Montserrat" pitchFamily="2" charset="77"/>
              </a:rPr>
              <a:t>A SACRIFICE THAT SATISFIES GOD’S REQUIREMENT</a:t>
            </a:r>
            <a:endParaRPr lang="en-US" sz="8000" spc="-150" dirty="0">
              <a:solidFill>
                <a:schemeClr val="bg1"/>
              </a:solidFill>
              <a:latin typeface="Montserrat" pitchFamily="2" charset="77"/>
              <a:ea typeface="Montserrat"/>
              <a:cs typeface="Montserrat"/>
              <a:sym typeface="Montserrat"/>
            </a:endParaRPr>
          </a:p>
        </p:txBody>
      </p:sp>
      <p:grpSp>
        <p:nvGrpSpPr>
          <p:cNvPr id="8" name="Group 8">
            <a:extLst>
              <a:ext uri="{FF2B5EF4-FFF2-40B4-BE49-F238E27FC236}">
                <a16:creationId xmlns:a16="http://schemas.microsoft.com/office/drawing/2014/main" id="{369A17E1-CA90-BB82-EAC0-89D88C78A5B8}"/>
              </a:ext>
            </a:extLst>
          </p:cNvPr>
          <p:cNvGrpSpPr/>
          <p:nvPr/>
        </p:nvGrpSpPr>
        <p:grpSpPr>
          <a:xfrm rot="-10800000">
            <a:off x="16515083" y="-14604"/>
            <a:ext cx="1965797" cy="10287001"/>
            <a:chOff x="0" y="0"/>
            <a:chExt cx="696481" cy="2809679"/>
          </a:xfrm>
        </p:grpSpPr>
        <p:sp>
          <p:nvSpPr>
            <p:cNvPr id="9" name="Freeform 9">
              <a:extLst>
                <a:ext uri="{FF2B5EF4-FFF2-40B4-BE49-F238E27FC236}">
                  <a16:creationId xmlns:a16="http://schemas.microsoft.com/office/drawing/2014/main" id="{FA2BF208-38C7-9957-4130-B3FAD1C5617B}"/>
                </a:ext>
              </a:extLst>
            </p:cNvPr>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10" name="TextBox 10">
              <a:extLst>
                <a:ext uri="{FF2B5EF4-FFF2-40B4-BE49-F238E27FC236}">
                  <a16:creationId xmlns:a16="http://schemas.microsoft.com/office/drawing/2014/main" id="{D58723FE-63BE-6FC3-9798-FEAAA0E02B4B}"/>
                </a:ext>
              </a:extLst>
            </p:cNvPr>
            <p:cNvSpPr txBox="1"/>
            <p:nvPr/>
          </p:nvSpPr>
          <p:spPr>
            <a:xfrm>
              <a:off x="0" y="-38100"/>
              <a:ext cx="696481" cy="2847779"/>
            </a:xfrm>
            <a:prstGeom prst="rect">
              <a:avLst/>
            </a:prstGeom>
          </p:spPr>
          <p:txBody>
            <a:bodyPr lIns="50800" tIns="50800" rIns="50800" bIns="50800" rtlCol="0" anchor="ctr"/>
            <a:lstStyle/>
            <a:p>
              <a:pPr algn="ctr">
                <a:lnSpc>
                  <a:spcPts val="2659"/>
                </a:lnSpc>
              </a:pPr>
              <a:endParaRPr/>
            </a:p>
          </p:txBody>
        </p:sp>
      </p:grpSp>
      <p:sp>
        <p:nvSpPr>
          <p:cNvPr id="7" name="TextBox 6">
            <a:extLst>
              <a:ext uri="{FF2B5EF4-FFF2-40B4-BE49-F238E27FC236}">
                <a16:creationId xmlns:a16="http://schemas.microsoft.com/office/drawing/2014/main" id="{879B9E70-9744-2944-E4AA-0FB6C055B640}"/>
              </a:ext>
            </a:extLst>
          </p:cNvPr>
          <p:cNvSpPr txBox="1"/>
          <p:nvPr/>
        </p:nvSpPr>
        <p:spPr>
          <a:xfrm>
            <a:off x="1143000" y="1866900"/>
            <a:ext cx="14968727" cy="1243867"/>
          </a:xfrm>
          <a:prstGeom prst="rect">
            <a:avLst/>
          </a:prstGeom>
        </p:spPr>
        <p:txBody>
          <a:bodyPr wrap="square" lIns="0" tIns="0" rIns="0" bIns="0" rtlCol="0" anchor="t">
            <a:spAutoFit/>
          </a:bodyPr>
          <a:lstStyle/>
          <a:p>
            <a:pPr>
              <a:lnSpc>
                <a:spcPts val="7748"/>
              </a:lnSpc>
            </a:pPr>
            <a:r>
              <a:rPr lang="en-US" sz="13800" b="1" spc="-150" dirty="0">
                <a:solidFill>
                  <a:schemeClr val="bg1"/>
                </a:solidFill>
                <a:latin typeface="Cormorant Garamond SemiBold" pitchFamily="2" charset="77"/>
                <a:ea typeface="Cormorant Garamond SemiBold" pitchFamily="2" charset="77"/>
                <a:cs typeface="Cormorant Garamond SemiBold" pitchFamily="2" charset="77"/>
              </a:rPr>
              <a:t>PROPITIATION</a:t>
            </a:r>
            <a:endParaRPr lang="en-US" sz="80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233037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24C6F"/>
        </a:solidFill>
        <a:effectLst/>
      </p:bgPr>
    </p:bg>
    <p:spTree>
      <p:nvGrpSpPr>
        <p:cNvPr id="1" name="">
          <a:extLst>
            <a:ext uri="{FF2B5EF4-FFF2-40B4-BE49-F238E27FC236}">
              <a16:creationId xmlns:a16="http://schemas.microsoft.com/office/drawing/2014/main" id="{C1BCC14F-AA65-F049-25F0-6F3D0640C9B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E4543F7-25B7-BC9A-7531-AF20DF6D4656}"/>
              </a:ext>
            </a:extLst>
          </p:cNvPr>
          <p:cNvGrpSpPr/>
          <p:nvPr/>
        </p:nvGrpSpPr>
        <p:grpSpPr>
          <a:xfrm>
            <a:off x="16322203" y="0"/>
            <a:ext cx="2158678" cy="10287000"/>
            <a:chOff x="0" y="0"/>
            <a:chExt cx="812800" cy="4193493"/>
          </a:xfrm>
        </p:grpSpPr>
        <p:sp>
          <p:nvSpPr>
            <p:cNvPr id="3" name="Freeform 3">
              <a:extLst>
                <a:ext uri="{FF2B5EF4-FFF2-40B4-BE49-F238E27FC236}">
                  <a16:creationId xmlns:a16="http://schemas.microsoft.com/office/drawing/2014/main" id="{223B97A0-2EF9-D1C7-0A94-E97D3FC62D49}"/>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ABBDCD"/>
            </a:solidFill>
          </p:spPr>
          <p:txBody>
            <a:bodyPr/>
            <a:lstStyle/>
            <a:p>
              <a:endParaRPr lang="en-US"/>
            </a:p>
          </p:txBody>
        </p:sp>
        <p:sp>
          <p:nvSpPr>
            <p:cNvPr id="4" name="TextBox 4">
              <a:extLst>
                <a:ext uri="{FF2B5EF4-FFF2-40B4-BE49-F238E27FC236}">
                  <a16:creationId xmlns:a16="http://schemas.microsoft.com/office/drawing/2014/main" id="{4D08ACCC-013E-EFEA-1850-358B9F9C4AEE}"/>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D15C97EF-5C6C-B97E-D5EA-A9D84535F289}"/>
              </a:ext>
            </a:extLst>
          </p:cNvPr>
          <p:cNvSpPr/>
          <p:nvPr/>
        </p:nvSpPr>
        <p:spPr>
          <a:xfrm rot="5400000">
            <a:off x="12354481" y="4131396"/>
            <a:ext cx="10287000" cy="1965797"/>
          </a:xfrm>
          <a:custGeom>
            <a:avLst/>
            <a:gdLst/>
            <a:ahLst/>
            <a:cxnLst/>
            <a:rect l="l" t="t" r="r" b="b"/>
            <a:pathLst>
              <a:path w="10287000" h="1965797">
                <a:moveTo>
                  <a:pt x="0" y="0"/>
                </a:moveTo>
                <a:lnTo>
                  <a:pt x="10287000" y="0"/>
                </a:lnTo>
                <a:lnTo>
                  <a:pt x="10287000" y="1965796"/>
                </a:lnTo>
                <a:lnTo>
                  <a:pt x="0" y="1965796"/>
                </a:lnTo>
                <a:lnTo>
                  <a:pt x="0" y="0"/>
                </a:lnTo>
                <a:close/>
              </a:path>
            </a:pathLst>
          </a:custGeom>
          <a:blipFill>
            <a:blip r:embed="rId2">
              <a:alphaModFix amt="81000"/>
            </a:blip>
            <a:stretch>
              <a:fillRect t="-194355"/>
            </a:stretch>
          </a:blipFill>
        </p:spPr>
        <p:txBody>
          <a:bodyPr/>
          <a:lstStyle/>
          <a:p>
            <a:endParaRPr lang="en-US"/>
          </a:p>
        </p:txBody>
      </p:sp>
      <p:sp>
        <p:nvSpPr>
          <p:cNvPr id="6" name="TextBox 6">
            <a:extLst>
              <a:ext uri="{FF2B5EF4-FFF2-40B4-BE49-F238E27FC236}">
                <a16:creationId xmlns:a16="http://schemas.microsoft.com/office/drawing/2014/main" id="{CE621F66-FCC8-98E7-D26A-5953BCBA9F25}"/>
              </a:ext>
            </a:extLst>
          </p:cNvPr>
          <p:cNvSpPr txBox="1"/>
          <p:nvPr/>
        </p:nvSpPr>
        <p:spPr>
          <a:xfrm>
            <a:off x="1045463" y="4235652"/>
            <a:ext cx="14554200" cy="2968954"/>
          </a:xfrm>
          <a:prstGeom prst="rect">
            <a:avLst/>
          </a:prstGeom>
        </p:spPr>
        <p:txBody>
          <a:bodyPr wrap="square" lIns="0" tIns="0" rIns="0" bIns="0" rtlCol="0" anchor="t">
            <a:spAutoFit/>
          </a:bodyPr>
          <a:lstStyle/>
          <a:p>
            <a:pPr>
              <a:lnSpc>
                <a:spcPts val="7748"/>
              </a:lnSpc>
            </a:pPr>
            <a:r>
              <a:rPr lang="en-US" sz="8000" spc="-150" dirty="0">
                <a:solidFill>
                  <a:schemeClr val="bg1"/>
                </a:solidFill>
                <a:latin typeface="Montserrat" pitchFamily="2" charset="77"/>
              </a:rPr>
              <a:t>TAKING WHAT IS OWED </a:t>
            </a:r>
          </a:p>
          <a:p>
            <a:pPr>
              <a:lnSpc>
                <a:spcPts val="7748"/>
              </a:lnSpc>
            </a:pPr>
            <a:r>
              <a:rPr lang="en-US" sz="8000" spc="-150" dirty="0">
                <a:solidFill>
                  <a:schemeClr val="bg1"/>
                </a:solidFill>
                <a:latin typeface="Montserrat" pitchFamily="2" charset="77"/>
              </a:rPr>
              <a:t>OFF ONE AND PUTTING </a:t>
            </a:r>
          </a:p>
          <a:p>
            <a:pPr>
              <a:lnSpc>
                <a:spcPts val="7748"/>
              </a:lnSpc>
            </a:pPr>
            <a:r>
              <a:rPr lang="en-US" sz="8000" spc="-150" dirty="0">
                <a:solidFill>
                  <a:schemeClr val="bg1"/>
                </a:solidFill>
                <a:latin typeface="Montserrat" pitchFamily="2" charset="77"/>
              </a:rPr>
              <a:t>ON ANOTHER</a:t>
            </a:r>
            <a:endParaRPr lang="en-US" sz="8000" spc="-150" dirty="0">
              <a:solidFill>
                <a:schemeClr val="bg1"/>
              </a:solidFill>
              <a:latin typeface="Montserrat" pitchFamily="2" charset="77"/>
              <a:ea typeface="Montserrat"/>
              <a:cs typeface="Montserrat"/>
              <a:sym typeface="Montserrat"/>
            </a:endParaRPr>
          </a:p>
        </p:txBody>
      </p:sp>
      <p:grpSp>
        <p:nvGrpSpPr>
          <p:cNvPr id="8" name="Group 8">
            <a:extLst>
              <a:ext uri="{FF2B5EF4-FFF2-40B4-BE49-F238E27FC236}">
                <a16:creationId xmlns:a16="http://schemas.microsoft.com/office/drawing/2014/main" id="{215204FC-A201-6414-9BEC-FDEFB26BAD2B}"/>
              </a:ext>
            </a:extLst>
          </p:cNvPr>
          <p:cNvGrpSpPr/>
          <p:nvPr/>
        </p:nvGrpSpPr>
        <p:grpSpPr>
          <a:xfrm rot="-10800000">
            <a:off x="16515083" y="-14604"/>
            <a:ext cx="1965797" cy="10287001"/>
            <a:chOff x="0" y="0"/>
            <a:chExt cx="696481" cy="2809679"/>
          </a:xfrm>
        </p:grpSpPr>
        <p:sp>
          <p:nvSpPr>
            <p:cNvPr id="9" name="Freeform 9">
              <a:extLst>
                <a:ext uri="{FF2B5EF4-FFF2-40B4-BE49-F238E27FC236}">
                  <a16:creationId xmlns:a16="http://schemas.microsoft.com/office/drawing/2014/main" id="{05F70660-D130-33C0-7B1C-F534BB40159D}"/>
                </a:ext>
              </a:extLst>
            </p:cNvPr>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10" name="TextBox 10">
              <a:extLst>
                <a:ext uri="{FF2B5EF4-FFF2-40B4-BE49-F238E27FC236}">
                  <a16:creationId xmlns:a16="http://schemas.microsoft.com/office/drawing/2014/main" id="{15F8A177-7FEB-4A59-2386-E83341961F31}"/>
                </a:ext>
              </a:extLst>
            </p:cNvPr>
            <p:cNvSpPr txBox="1"/>
            <p:nvPr/>
          </p:nvSpPr>
          <p:spPr>
            <a:xfrm>
              <a:off x="0" y="-38100"/>
              <a:ext cx="696481" cy="2847779"/>
            </a:xfrm>
            <a:prstGeom prst="rect">
              <a:avLst/>
            </a:prstGeom>
          </p:spPr>
          <p:txBody>
            <a:bodyPr lIns="50800" tIns="50800" rIns="50800" bIns="50800" rtlCol="0" anchor="ctr"/>
            <a:lstStyle/>
            <a:p>
              <a:pPr algn="ctr">
                <a:lnSpc>
                  <a:spcPts val="2659"/>
                </a:lnSpc>
              </a:pPr>
              <a:endParaRPr/>
            </a:p>
          </p:txBody>
        </p:sp>
      </p:grpSp>
      <p:sp>
        <p:nvSpPr>
          <p:cNvPr id="7" name="TextBox 6">
            <a:extLst>
              <a:ext uri="{FF2B5EF4-FFF2-40B4-BE49-F238E27FC236}">
                <a16:creationId xmlns:a16="http://schemas.microsoft.com/office/drawing/2014/main" id="{23AC890E-7A7A-EC59-8D47-2CB87C260F3D}"/>
              </a:ext>
            </a:extLst>
          </p:cNvPr>
          <p:cNvSpPr txBox="1"/>
          <p:nvPr/>
        </p:nvSpPr>
        <p:spPr>
          <a:xfrm>
            <a:off x="1045463" y="1866900"/>
            <a:ext cx="14968727" cy="1243867"/>
          </a:xfrm>
          <a:prstGeom prst="rect">
            <a:avLst/>
          </a:prstGeom>
        </p:spPr>
        <p:txBody>
          <a:bodyPr wrap="square" lIns="0" tIns="0" rIns="0" bIns="0" rtlCol="0" anchor="t">
            <a:spAutoFit/>
          </a:bodyPr>
          <a:lstStyle/>
          <a:p>
            <a:pPr>
              <a:lnSpc>
                <a:spcPts val="7748"/>
              </a:lnSpc>
            </a:pPr>
            <a:r>
              <a:rPr lang="en-US" sz="13800" b="1" spc="-150" dirty="0">
                <a:solidFill>
                  <a:schemeClr val="bg1"/>
                </a:solidFill>
                <a:latin typeface="Cormorant Garamond SemiBold" pitchFamily="2" charset="77"/>
                <a:ea typeface="Cormorant Garamond SemiBold" pitchFamily="2" charset="77"/>
                <a:cs typeface="Cormorant Garamond SemiBold" pitchFamily="2" charset="77"/>
              </a:rPr>
              <a:t>IMPUTATION</a:t>
            </a:r>
            <a:endParaRPr lang="en-US" sz="80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3219435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p:cNvGrpSpPr/>
          <p:nvPr/>
        </p:nvGrpSpPr>
        <p:grpSpPr>
          <a:xfrm>
            <a:off x="1028700" y="647701"/>
            <a:ext cx="16230600" cy="8991600"/>
            <a:chOff x="0" y="0"/>
            <a:chExt cx="4274726" cy="2169930"/>
          </a:xfrm>
        </p:grpSpPr>
        <p:sp>
          <p:nvSpPr>
            <p:cNvPr id="4" name="Freeform 4"/>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a:p>
          </p:txBody>
        </p:sp>
        <p:sp>
          <p:nvSpPr>
            <p:cNvPr id="5" name="TextBox 5"/>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598962" y="3009900"/>
            <a:ext cx="15090073" cy="5514330"/>
          </a:xfrm>
          <a:prstGeom prst="rect">
            <a:avLst/>
          </a:prstGeom>
        </p:spPr>
        <p:txBody>
          <a:bodyPr wrap="square" lIns="0" tIns="0" rIns="0" bIns="0" rtlCol="0" anchor="t">
            <a:spAutoFit/>
          </a:bodyPr>
          <a:lstStyle/>
          <a:p>
            <a:pPr algn="ctr">
              <a:lnSpc>
                <a:spcPts val="8563"/>
              </a:lnSpc>
            </a:pPr>
            <a:r>
              <a:rPr lang="en-US" sz="7200" spc="-150" dirty="0">
                <a:solidFill>
                  <a:schemeClr val="bg1"/>
                </a:solidFill>
                <a:latin typeface="Montserrat" pitchFamily="2" charset="77"/>
              </a:rPr>
              <a:t>(6) The Lord passed before him and proclaimed, “The Lord, the Lord, a God merciful and gracious, slow to anger, and abounding in steadfast love and faithfulness,</a:t>
            </a:r>
            <a:endParaRPr lang="en-US" sz="7200" spc="-150" dirty="0">
              <a:solidFill>
                <a:schemeClr val="bg1"/>
              </a:solidFill>
              <a:latin typeface="Montserrat" pitchFamily="2" charset="77"/>
              <a:ea typeface="Montserrat"/>
              <a:cs typeface="Montserrat"/>
              <a:sym typeface="Montserrat"/>
            </a:endParaRPr>
          </a:p>
        </p:txBody>
      </p:sp>
      <p:sp>
        <p:nvSpPr>
          <p:cNvPr id="8" name="TextBox 7">
            <a:extLst>
              <a:ext uri="{FF2B5EF4-FFF2-40B4-BE49-F238E27FC236}">
                <a16:creationId xmlns:a16="http://schemas.microsoft.com/office/drawing/2014/main" id="{354F89BB-7520-CA31-3AED-58FD98157209}"/>
              </a:ext>
            </a:extLst>
          </p:cNvPr>
          <p:cNvSpPr txBox="1"/>
          <p:nvPr/>
        </p:nvSpPr>
        <p:spPr>
          <a:xfrm>
            <a:off x="4571999" y="1332099"/>
            <a:ext cx="9144000" cy="1323439"/>
          </a:xfrm>
          <a:prstGeom prst="rect">
            <a:avLst/>
          </a:prstGeom>
          <a:noFill/>
        </p:spPr>
        <p:txBody>
          <a:bodyPr wrap="square">
            <a:spAutoFit/>
          </a:bodyPr>
          <a:lstStyle/>
          <a:p>
            <a:pPr algn="ctr"/>
            <a:r>
              <a:rPr lang="en-US" sz="8000" dirty="0">
                <a:solidFill>
                  <a:schemeClr val="bg1"/>
                </a:solidFill>
                <a:effectLst/>
                <a:latin typeface="Montserrat" pitchFamily="2" charset="77"/>
              </a:rPr>
              <a:t>EXODUS 34:6-7 </a:t>
            </a:r>
            <a:endParaRPr lang="en-US" sz="8000" dirty="0">
              <a:solidFill>
                <a:schemeClr val="bg1"/>
              </a:solidFill>
              <a:latin typeface="Montserrat" pitchFamily="2" charset="77"/>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BBDCD"/>
        </a:solidFill>
        <a:effectLst/>
      </p:bgPr>
    </p:bg>
    <p:spTree>
      <p:nvGrpSpPr>
        <p:cNvPr id="1" name="">
          <a:extLst>
            <a:ext uri="{FF2B5EF4-FFF2-40B4-BE49-F238E27FC236}">
              <a16:creationId xmlns:a16="http://schemas.microsoft.com/office/drawing/2014/main" id="{F109A444-279C-AB0A-3E43-7DAEE8B71B2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B638C1C-C11C-6148-FC7E-A348249742CE}"/>
              </a:ext>
            </a:extLst>
          </p:cNvPr>
          <p:cNvGrpSpPr/>
          <p:nvPr/>
        </p:nvGrpSpPr>
        <p:grpSpPr>
          <a:xfrm rot="-10800000">
            <a:off x="-2" y="0"/>
            <a:ext cx="2324102" cy="10287000"/>
            <a:chOff x="0" y="0"/>
            <a:chExt cx="812800" cy="4193493"/>
          </a:xfrm>
        </p:grpSpPr>
        <p:sp>
          <p:nvSpPr>
            <p:cNvPr id="3" name="Freeform 3">
              <a:extLst>
                <a:ext uri="{FF2B5EF4-FFF2-40B4-BE49-F238E27FC236}">
                  <a16:creationId xmlns:a16="http://schemas.microsoft.com/office/drawing/2014/main" id="{2EA54317-789C-E9B6-90E6-29C186967A77}"/>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224C6F"/>
            </a:solidFill>
          </p:spPr>
          <p:txBody>
            <a:bodyPr/>
            <a:lstStyle/>
            <a:p>
              <a:endParaRPr lang="en-US"/>
            </a:p>
          </p:txBody>
        </p:sp>
        <p:sp>
          <p:nvSpPr>
            <p:cNvPr id="4" name="TextBox 4">
              <a:extLst>
                <a:ext uri="{FF2B5EF4-FFF2-40B4-BE49-F238E27FC236}">
                  <a16:creationId xmlns:a16="http://schemas.microsoft.com/office/drawing/2014/main" id="{B7166EAB-669C-D0B6-51EC-59518F61D729}"/>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3FA0B208-FF27-6295-D3C4-04854BD1790A}"/>
              </a:ext>
            </a:extLst>
          </p:cNvPr>
          <p:cNvSpPr/>
          <p:nvPr/>
        </p:nvSpPr>
        <p:spPr>
          <a:xfrm rot="-5400000">
            <a:off x="-4142397" y="4142400"/>
            <a:ext cx="10287000" cy="2002201"/>
          </a:xfrm>
          <a:custGeom>
            <a:avLst/>
            <a:gdLst/>
            <a:ahLst/>
            <a:cxnLst/>
            <a:rect l="l" t="t" r="r" b="b"/>
            <a:pathLst>
              <a:path w="10287000" h="2535603">
                <a:moveTo>
                  <a:pt x="0" y="0"/>
                </a:moveTo>
                <a:lnTo>
                  <a:pt x="10287000" y="0"/>
                </a:lnTo>
                <a:lnTo>
                  <a:pt x="10287000" y="2535602"/>
                </a:lnTo>
                <a:lnTo>
                  <a:pt x="0" y="2535602"/>
                </a:lnTo>
                <a:lnTo>
                  <a:pt x="0" y="0"/>
                </a:lnTo>
                <a:close/>
              </a:path>
            </a:pathLst>
          </a:custGeom>
          <a:blipFill>
            <a:blip r:embed="rId2">
              <a:alphaModFix amt="74000"/>
            </a:blip>
            <a:stretch>
              <a:fillRect t="-128207"/>
            </a:stretch>
          </a:blipFill>
        </p:spPr>
        <p:txBody>
          <a:bodyPr/>
          <a:lstStyle/>
          <a:p>
            <a:endParaRPr lang="en-US"/>
          </a:p>
        </p:txBody>
      </p:sp>
      <p:grpSp>
        <p:nvGrpSpPr>
          <p:cNvPr id="8" name="Group 8">
            <a:extLst>
              <a:ext uri="{FF2B5EF4-FFF2-40B4-BE49-F238E27FC236}">
                <a16:creationId xmlns:a16="http://schemas.microsoft.com/office/drawing/2014/main" id="{2606592D-829C-5996-1FF4-1E8C33D08217}"/>
              </a:ext>
            </a:extLst>
          </p:cNvPr>
          <p:cNvGrpSpPr/>
          <p:nvPr/>
        </p:nvGrpSpPr>
        <p:grpSpPr>
          <a:xfrm rot="-10800000">
            <a:off x="-1" y="0"/>
            <a:ext cx="2002202" cy="10287000"/>
            <a:chOff x="0" y="0"/>
            <a:chExt cx="667813" cy="2709333"/>
          </a:xfrm>
        </p:grpSpPr>
        <p:sp>
          <p:nvSpPr>
            <p:cNvPr id="9" name="Freeform 9">
              <a:extLst>
                <a:ext uri="{FF2B5EF4-FFF2-40B4-BE49-F238E27FC236}">
                  <a16:creationId xmlns:a16="http://schemas.microsoft.com/office/drawing/2014/main" id="{AE48CA78-8D2D-7655-C4BB-3370FE7424FE}"/>
                </a:ext>
              </a:extLst>
            </p:cNvPr>
            <p:cNvSpPr/>
            <p:nvPr/>
          </p:nvSpPr>
          <p:spPr>
            <a:xfrm>
              <a:off x="0" y="0"/>
              <a:ext cx="667813" cy="2709333"/>
            </a:xfrm>
            <a:custGeom>
              <a:avLst/>
              <a:gdLst/>
              <a:ahLst/>
              <a:cxnLst/>
              <a:rect l="l" t="t" r="r" b="b"/>
              <a:pathLst>
                <a:path w="667813" h="2709333">
                  <a:moveTo>
                    <a:pt x="0" y="0"/>
                  </a:moveTo>
                  <a:lnTo>
                    <a:pt x="667813" y="0"/>
                  </a:lnTo>
                  <a:lnTo>
                    <a:pt x="667813" y="2709333"/>
                  </a:lnTo>
                  <a:lnTo>
                    <a:pt x="0" y="2709333"/>
                  </a:lnTo>
                  <a:close/>
                </a:path>
              </a:pathLst>
            </a:custGeom>
            <a:solidFill>
              <a:srgbClr val="ABBDCD">
                <a:alpha val="34902"/>
              </a:srgbClr>
            </a:solidFill>
          </p:spPr>
          <p:txBody>
            <a:bodyPr/>
            <a:lstStyle/>
            <a:p>
              <a:endParaRPr lang="en-US"/>
            </a:p>
          </p:txBody>
        </p:sp>
        <p:sp>
          <p:nvSpPr>
            <p:cNvPr id="10" name="TextBox 10">
              <a:extLst>
                <a:ext uri="{FF2B5EF4-FFF2-40B4-BE49-F238E27FC236}">
                  <a16:creationId xmlns:a16="http://schemas.microsoft.com/office/drawing/2014/main" id="{71F539AA-F00F-7C7F-EE70-72A2207F8157}"/>
                </a:ext>
              </a:extLst>
            </p:cNvPr>
            <p:cNvSpPr txBox="1"/>
            <p:nvPr/>
          </p:nvSpPr>
          <p:spPr>
            <a:xfrm>
              <a:off x="0" y="-38100"/>
              <a:ext cx="667813" cy="2747433"/>
            </a:xfrm>
            <a:prstGeom prst="rect">
              <a:avLst/>
            </a:prstGeom>
          </p:spPr>
          <p:txBody>
            <a:bodyPr lIns="50800" tIns="50800" rIns="50800" bIns="50800" rtlCol="0" anchor="ctr"/>
            <a:lstStyle/>
            <a:p>
              <a:pPr algn="ctr">
                <a:lnSpc>
                  <a:spcPts val="2659"/>
                </a:lnSpc>
              </a:pPr>
              <a:endParaRPr/>
            </a:p>
          </p:txBody>
        </p:sp>
      </p:grpSp>
      <p:sp>
        <p:nvSpPr>
          <p:cNvPr id="12" name="TextBox 6">
            <a:extLst>
              <a:ext uri="{FF2B5EF4-FFF2-40B4-BE49-F238E27FC236}">
                <a16:creationId xmlns:a16="http://schemas.microsoft.com/office/drawing/2014/main" id="{511B13A5-DF5B-F808-12E9-6D4FA2A923AF}"/>
              </a:ext>
            </a:extLst>
          </p:cNvPr>
          <p:cNvSpPr txBox="1"/>
          <p:nvPr/>
        </p:nvSpPr>
        <p:spPr>
          <a:xfrm>
            <a:off x="2971800" y="2476500"/>
            <a:ext cx="14477999" cy="4062651"/>
          </a:xfrm>
          <a:prstGeom prst="rect">
            <a:avLst/>
          </a:prstGeom>
        </p:spPr>
        <p:txBody>
          <a:bodyPr wrap="square" lIns="0" tIns="0" rIns="0" bIns="0" rtlCol="0" anchor="t">
            <a:spAutoFit/>
          </a:bodyPr>
          <a:lstStyle/>
          <a:p>
            <a:r>
              <a:rPr lang="en-US" sz="6600" dirty="0">
                <a:solidFill>
                  <a:srgbClr val="224C6F"/>
                </a:solidFill>
                <a:latin typeface="Montserrat" pitchFamily="2" charset="77"/>
              </a:rPr>
              <a:t>“He made Him who knew no sin to be sin on our behalf, so that we might become the righteousness of God in Him”.  </a:t>
            </a:r>
            <a:endParaRPr lang="en-US" sz="6600" spc="-150" dirty="0">
              <a:solidFill>
                <a:srgbClr val="224C6F"/>
              </a:solidFill>
              <a:latin typeface="Montserrat" pitchFamily="2" charset="77"/>
              <a:ea typeface="Montserrat"/>
              <a:cs typeface="Montserrat"/>
              <a:sym typeface="Montserrat"/>
            </a:endParaRPr>
          </a:p>
        </p:txBody>
      </p:sp>
      <p:sp>
        <p:nvSpPr>
          <p:cNvPr id="7" name="TextBox 6">
            <a:extLst>
              <a:ext uri="{FF2B5EF4-FFF2-40B4-BE49-F238E27FC236}">
                <a16:creationId xmlns:a16="http://schemas.microsoft.com/office/drawing/2014/main" id="{80967A20-FA6A-76DA-C334-3F2EE985FC45}"/>
              </a:ext>
            </a:extLst>
          </p:cNvPr>
          <p:cNvSpPr txBox="1"/>
          <p:nvPr/>
        </p:nvSpPr>
        <p:spPr>
          <a:xfrm>
            <a:off x="9202366" y="7277100"/>
            <a:ext cx="7467600" cy="1107996"/>
          </a:xfrm>
          <a:prstGeom prst="rect">
            <a:avLst/>
          </a:prstGeom>
          <a:noFill/>
        </p:spPr>
        <p:txBody>
          <a:bodyPr wrap="square">
            <a:spAutoFit/>
          </a:bodyPr>
          <a:lstStyle/>
          <a:p>
            <a:r>
              <a:rPr lang="en-US" sz="6000" dirty="0">
                <a:solidFill>
                  <a:srgbClr val="224C6F"/>
                </a:solidFill>
                <a:latin typeface="Montserrat" pitchFamily="2" charset="77"/>
              </a:rPr>
              <a:t> 2 </a:t>
            </a:r>
            <a:r>
              <a:rPr lang="en-US" sz="6600" dirty="0">
                <a:solidFill>
                  <a:srgbClr val="224C6F"/>
                </a:solidFill>
                <a:latin typeface="Montserrat" pitchFamily="2" charset="77"/>
              </a:rPr>
              <a:t>Corinthians</a:t>
            </a:r>
            <a:r>
              <a:rPr lang="en-US" sz="6000" dirty="0">
                <a:solidFill>
                  <a:srgbClr val="224C6F"/>
                </a:solidFill>
                <a:latin typeface="Montserrat" pitchFamily="2" charset="77"/>
              </a:rPr>
              <a:t> 5:21 </a:t>
            </a:r>
            <a:endParaRPr lang="en-US" sz="2000" dirty="0">
              <a:solidFill>
                <a:srgbClr val="224C6F"/>
              </a:solidFill>
              <a:latin typeface="Montserrat" pitchFamily="2" charset="77"/>
            </a:endParaRPr>
          </a:p>
        </p:txBody>
      </p:sp>
    </p:spTree>
    <p:extLst>
      <p:ext uri="{BB962C8B-B14F-4D97-AF65-F5344CB8AC3E}">
        <p14:creationId xmlns:p14="http://schemas.microsoft.com/office/powerpoint/2010/main" val="920599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85C6-3747-71A4-34A8-C6C6C465891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BCF426-E02C-2015-7841-BD5D1166DB9D}"/>
              </a:ext>
            </a:extLst>
          </p:cNvPr>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a:extLst>
              <a:ext uri="{FF2B5EF4-FFF2-40B4-BE49-F238E27FC236}">
                <a16:creationId xmlns:a16="http://schemas.microsoft.com/office/drawing/2014/main" id="{2834DF81-B308-FFD9-07AE-706450689F1D}"/>
              </a:ext>
            </a:extLst>
          </p:cNvPr>
          <p:cNvGrpSpPr/>
          <p:nvPr/>
        </p:nvGrpSpPr>
        <p:grpSpPr>
          <a:xfrm>
            <a:off x="1028700" y="647701"/>
            <a:ext cx="16230600" cy="8991600"/>
            <a:chOff x="0" y="0"/>
            <a:chExt cx="4274726" cy="2169930"/>
          </a:xfrm>
        </p:grpSpPr>
        <p:sp>
          <p:nvSpPr>
            <p:cNvPr id="4" name="Freeform 4">
              <a:extLst>
                <a:ext uri="{FF2B5EF4-FFF2-40B4-BE49-F238E27FC236}">
                  <a16:creationId xmlns:a16="http://schemas.microsoft.com/office/drawing/2014/main" id="{8B7144D5-54C0-BB84-C7A5-B87C1D804B63}"/>
                </a:ext>
              </a:extLst>
            </p:cNvPr>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dirty="0"/>
            </a:p>
          </p:txBody>
        </p:sp>
        <p:sp>
          <p:nvSpPr>
            <p:cNvPr id="5" name="TextBox 5">
              <a:extLst>
                <a:ext uri="{FF2B5EF4-FFF2-40B4-BE49-F238E27FC236}">
                  <a16:creationId xmlns:a16="http://schemas.microsoft.com/office/drawing/2014/main" id="{BB9B4D51-024F-BD88-8CE5-575B659140FB}"/>
                </a:ext>
              </a:extLst>
            </p:cNvPr>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a:extLst>
              <a:ext uri="{FF2B5EF4-FFF2-40B4-BE49-F238E27FC236}">
                <a16:creationId xmlns:a16="http://schemas.microsoft.com/office/drawing/2014/main" id="{0EBC83B4-581E-E46F-FDE6-FEC28D9E0409}"/>
              </a:ext>
            </a:extLst>
          </p:cNvPr>
          <p:cNvSpPr txBox="1"/>
          <p:nvPr/>
        </p:nvSpPr>
        <p:spPr>
          <a:xfrm>
            <a:off x="2400300" y="3019841"/>
            <a:ext cx="13487400" cy="4247317"/>
          </a:xfrm>
          <a:prstGeom prst="rect">
            <a:avLst/>
          </a:prstGeom>
        </p:spPr>
        <p:txBody>
          <a:bodyPr wrap="square" lIns="0" tIns="0" rIns="0" bIns="0" rtlCol="0" anchor="t">
            <a:spAutoFit/>
          </a:bodyPr>
          <a:lstStyle/>
          <a:p>
            <a:pPr algn="ctr"/>
            <a:r>
              <a:rPr lang="en-US" sz="13800" b="1" spc="-150" dirty="0">
                <a:solidFill>
                  <a:schemeClr val="bg1"/>
                </a:solidFill>
                <a:latin typeface="Cormorant Garamond SemiBold" pitchFamily="2" charset="77"/>
                <a:ea typeface="Cormorant Garamond SemiBold" pitchFamily="2" charset="77"/>
                <a:cs typeface="Cormorant Garamond SemiBold" pitchFamily="2" charset="77"/>
              </a:rPr>
              <a:t>FAITHFUL TO FACE MY CROSS</a:t>
            </a:r>
            <a:endParaRPr lang="en-US" sz="13800" b="1" spc="-150"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881584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050DC-B03C-6A21-B469-77462573B1C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3A8BD12-6B3B-A0E4-25B6-BF28BAF79E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957135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EAEC9-0B05-9EB6-4BF2-222751C8EBC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7E18D93-B9C0-397D-0501-22A321C3762F}"/>
              </a:ext>
            </a:extLst>
          </p:cNvPr>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a:extLst>
              <a:ext uri="{FF2B5EF4-FFF2-40B4-BE49-F238E27FC236}">
                <a16:creationId xmlns:a16="http://schemas.microsoft.com/office/drawing/2014/main" id="{D7885C2A-5CF8-01F2-326A-B2919EB56B0C}"/>
              </a:ext>
            </a:extLst>
          </p:cNvPr>
          <p:cNvGrpSpPr/>
          <p:nvPr/>
        </p:nvGrpSpPr>
        <p:grpSpPr>
          <a:xfrm>
            <a:off x="1028700" y="647701"/>
            <a:ext cx="16230600" cy="8991600"/>
            <a:chOff x="0" y="0"/>
            <a:chExt cx="4274726" cy="2169930"/>
          </a:xfrm>
        </p:grpSpPr>
        <p:sp>
          <p:nvSpPr>
            <p:cNvPr id="4" name="Freeform 4">
              <a:extLst>
                <a:ext uri="{FF2B5EF4-FFF2-40B4-BE49-F238E27FC236}">
                  <a16:creationId xmlns:a16="http://schemas.microsoft.com/office/drawing/2014/main" id="{F70CA464-E3DD-DF69-ACE9-AAFED46F6301}"/>
                </a:ext>
              </a:extLst>
            </p:cNvPr>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a:p>
          </p:txBody>
        </p:sp>
        <p:sp>
          <p:nvSpPr>
            <p:cNvPr id="5" name="TextBox 5">
              <a:extLst>
                <a:ext uri="{FF2B5EF4-FFF2-40B4-BE49-F238E27FC236}">
                  <a16:creationId xmlns:a16="http://schemas.microsoft.com/office/drawing/2014/main" id="{672B6474-3357-55BA-93D3-8C76ECCDCEFC}"/>
                </a:ext>
              </a:extLst>
            </p:cNvPr>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a:extLst>
              <a:ext uri="{FF2B5EF4-FFF2-40B4-BE49-F238E27FC236}">
                <a16:creationId xmlns:a16="http://schemas.microsoft.com/office/drawing/2014/main" id="{147EECD7-18E4-D22F-E515-C7C2EEB463A2}"/>
              </a:ext>
            </a:extLst>
          </p:cNvPr>
          <p:cNvSpPr txBox="1"/>
          <p:nvPr/>
        </p:nvSpPr>
        <p:spPr>
          <a:xfrm>
            <a:off x="1902525" y="3494538"/>
            <a:ext cx="14482945" cy="4356129"/>
          </a:xfrm>
          <a:prstGeom prst="rect">
            <a:avLst/>
          </a:prstGeom>
        </p:spPr>
        <p:txBody>
          <a:bodyPr wrap="square" lIns="0" tIns="0" rIns="0" bIns="0" rtlCol="0" anchor="t">
            <a:spAutoFit/>
          </a:bodyPr>
          <a:lstStyle/>
          <a:p>
            <a:pPr algn="ctr">
              <a:lnSpc>
                <a:spcPts val="8563"/>
              </a:lnSpc>
            </a:pPr>
            <a:r>
              <a:rPr lang="en-US" sz="6600" dirty="0">
                <a:solidFill>
                  <a:schemeClr val="bg1"/>
                </a:solidFill>
                <a:latin typeface="Montserrat" pitchFamily="2" charset="77"/>
              </a:rPr>
              <a:t>(7) keeping loyal love for thousands, forgiving iniquity and transgression and sin, but who will by no means clear the guilty... </a:t>
            </a:r>
            <a:endParaRPr lang="en-US" sz="6600" dirty="0">
              <a:solidFill>
                <a:schemeClr val="bg1"/>
              </a:solidFill>
              <a:latin typeface="Montserrat" pitchFamily="2" charset="77"/>
              <a:ea typeface="Montserrat"/>
              <a:cs typeface="Montserrat"/>
              <a:sym typeface="Montserrat"/>
            </a:endParaRPr>
          </a:p>
        </p:txBody>
      </p:sp>
      <p:sp>
        <p:nvSpPr>
          <p:cNvPr id="8" name="TextBox 7">
            <a:extLst>
              <a:ext uri="{FF2B5EF4-FFF2-40B4-BE49-F238E27FC236}">
                <a16:creationId xmlns:a16="http://schemas.microsoft.com/office/drawing/2014/main" id="{D6C94598-E67D-F5A1-599E-E19F9C685C81}"/>
              </a:ext>
            </a:extLst>
          </p:cNvPr>
          <p:cNvSpPr txBox="1"/>
          <p:nvPr/>
        </p:nvSpPr>
        <p:spPr>
          <a:xfrm>
            <a:off x="4571998" y="1409400"/>
            <a:ext cx="9144000" cy="1323439"/>
          </a:xfrm>
          <a:prstGeom prst="rect">
            <a:avLst/>
          </a:prstGeom>
          <a:noFill/>
        </p:spPr>
        <p:txBody>
          <a:bodyPr wrap="square">
            <a:spAutoFit/>
          </a:bodyPr>
          <a:lstStyle/>
          <a:p>
            <a:pPr algn="ctr"/>
            <a:r>
              <a:rPr lang="en-US" sz="8000" dirty="0">
                <a:solidFill>
                  <a:schemeClr val="bg1"/>
                </a:solidFill>
                <a:effectLst/>
                <a:latin typeface="Montserrat" pitchFamily="2" charset="77"/>
              </a:rPr>
              <a:t>EXODUS 34:6-7 </a:t>
            </a:r>
            <a:endParaRPr lang="en-US" sz="8000" dirty="0">
              <a:solidFill>
                <a:schemeClr val="bg1"/>
              </a:solidFill>
              <a:latin typeface="Montserrat" pitchFamily="2" charset="77"/>
            </a:endParaRPr>
          </a:p>
        </p:txBody>
      </p:sp>
    </p:spTree>
    <p:extLst>
      <p:ext uri="{BB962C8B-B14F-4D97-AF65-F5344CB8AC3E}">
        <p14:creationId xmlns:p14="http://schemas.microsoft.com/office/powerpoint/2010/main" val="3015704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43AEC-5DE6-133E-1E83-FBE49E9BA2C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71DE7D6-30DA-D1A4-0826-FE38E71A23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2508176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FD4D2-3CCD-BB27-4909-58ED7D0F5EE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D2BADF-23DB-96F9-9B7B-4E03D3BF19DA}"/>
              </a:ext>
            </a:extLst>
          </p:cNvPr>
          <p:cNvSpPr/>
          <p:nvPr/>
        </p:nvSpPr>
        <p:spPr>
          <a:xfrm>
            <a:off x="0" y="0"/>
            <a:ext cx="18288000" cy="10662780"/>
          </a:xfrm>
          <a:custGeom>
            <a:avLst/>
            <a:gdLst/>
            <a:ahLst/>
            <a:cxnLst/>
            <a:rect l="l" t="t" r="r" b="b"/>
            <a:pathLst>
              <a:path w="18288000" h="10472280">
                <a:moveTo>
                  <a:pt x="0" y="0"/>
                </a:moveTo>
                <a:lnTo>
                  <a:pt x="18288000" y="0"/>
                </a:lnTo>
                <a:lnTo>
                  <a:pt x="18288000" y="10472280"/>
                </a:lnTo>
                <a:lnTo>
                  <a:pt x="0" y="10472280"/>
                </a:lnTo>
                <a:lnTo>
                  <a:pt x="0" y="0"/>
                </a:lnTo>
                <a:close/>
              </a:path>
            </a:pathLst>
          </a:custGeom>
          <a:blipFill>
            <a:blip r:embed="rId2"/>
            <a:stretch>
              <a:fillRect l="-2801" r="-2801" b="-3734"/>
            </a:stretch>
          </a:blipFill>
        </p:spPr>
        <p:txBody>
          <a:bodyPr/>
          <a:lstStyle/>
          <a:p>
            <a:endParaRPr lang="en-US"/>
          </a:p>
        </p:txBody>
      </p:sp>
      <p:grpSp>
        <p:nvGrpSpPr>
          <p:cNvPr id="3" name="Group 3">
            <a:extLst>
              <a:ext uri="{FF2B5EF4-FFF2-40B4-BE49-F238E27FC236}">
                <a16:creationId xmlns:a16="http://schemas.microsoft.com/office/drawing/2014/main" id="{29CF2C04-37E4-11FE-97B8-39A1DBFECFFA}"/>
              </a:ext>
            </a:extLst>
          </p:cNvPr>
          <p:cNvGrpSpPr/>
          <p:nvPr/>
        </p:nvGrpSpPr>
        <p:grpSpPr>
          <a:xfrm>
            <a:off x="1028700" y="647701"/>
            <a:ext cx="16230600" cy="8991600"/>
            <a:chOff x="0" y="0"/>
            <a:chExt cx="4274726" cy="2169930"/>
          </a:xfrm>
        </p:grpSpPr>
        <p:sp>
          <p:nvSpPr>
            <p:cNvPr id="4" name="Freeform 4">
              <a:extLst>
                <a:ext uri="{FF2B5EF4-FFF2-40B4-BE49-F238E27FC236}">
                  <a16:creationId xmlns:a16="http://schemas.microsoft.com/office/drawing/2014/main" id="{8C28AC6E-368C-AD51-F3D3-FD6A4E1CB268}"/>
                </a:ext>
              </a:extLst>
            </p:cNvPr>
            <p:cNvSpPr/>
            <p:nvPr/>
          </p:nvSpPr>
          <p:spPr>
            <a:xfrm>
              <a:off x="0" y="0"/>
              <a:ext cx="4274726" cy="2169930"/>
            </a:xfrm>
            <a:custGeom>
              <a:avLst/>
              <a:gdLst/>
              <a:ahLst/>
              <a:cxnLst/>
              <a:rect l="l" t="t" r="r" b="b"/>
              <a:pathLst>
                <a:path w="4274726" h="2169930">
                  <a:moveTo>
                    <a:pt x="24327" y="0"/>
                  </a:moveTo>
                  <a:lnTo>
                    <a:pt x="4250399" y="0"/>
                  </a:lnTo>
                  <a:cubicBezTo>
                    <a:pt x="4263834" y="0"/>
                    <a:pt x="4274726" y="10891"/>
                    <a:pt x="4274726" y="24327"/>
                  </a:cubicBezTo>
                  <a:lnTo>
                    <a:pt x="4274726" y="2145603"/>
                  </a:lnTo>
                  <a:cubicBezTo>
                    <a:pt x="4274726" y="2159039"/>
                    <a:pt x="4263834" y="2169930"/>
                    <a:pt x="4250399" y="2169930"/>
                  </a:cubicBezTo>
                  <a:lnTo>
                    <a:pt x="24327" y="2169930"/>
                  </a:lnTo>
                  <a:cubicBezTo>
                    <a:pt x="10891" y="2169930"/>
                    <a:pt x="0" y="2159039"/>
                    <a:pt x="0" y="2145603"/>
                  </a:cubicBezTo>
                  <a:lnTo>
                    <a:pt x="0" y="24327"/>
                  </a:lnTo>
                  <a:cubicBezTo>
                    <a:pt x="0" y="10891"/>
                    <a:pt x="10891" y="0"/>
                    <a:pt x="24327" y="0"/>
                  </a:cubicBezTo>
                  <a:close/>
                </a:path>
              </a:pathLst>
            </a:custGeom>
            <a:solidFill>
              <a:srgbClr val="224C6F"/>
            </a:solidFill>
          </p:spPr>
          <p:txBody>
            <a:bodyPr/>
            <a:lstStyle/>
            <a:p>
              <a:endParaRPr lang="en-US"/>
            </a:p>
          </p:txBody>
        </p:sp>
        <p:sp>
          <p:nvSpPr>
            <p:cNvPr id="5" name="TextBox 5">
              <a:extLst>
                <a:ext uri="{FF2B5EF4-FFF2-40B4-BE49-F238E27FC236}">
                  <a16:creationId xmlns:a16="http://schemas.microsoft.com/office/drawing/2014/main" id="{776C5872-C1DE-C05E-5E09-74D1BBE31EF4}"/>
                </a:ext>
              </a:extLst>
            </p:cNvPr>
            <p:cNvSpPr txBox="1"/>
            <p:nvPr/>
          </p:nvSpPr>
          <p:spPr>
            <a:xfrm>
              <a:off x="0" y="-38100"/>
              <a:ext cx="4274726" cy="2208030"/>
            </a:xfrm>
            <a:prstGeom prst="rect">
              <a:avLst/>
            </a:prstGeom>
          </p:spPr>
          <p:txBody>
            <a:bodyPr lIns="50800" tIns="50800" rIns="50800" bIns="50800" rtlCol="0" anchor="ctr"/>
            <a:lstStyle/>
            <a:p>
              <a:pPr algn="ctr">
                <a:lnSpc>
                  <a:spcPts val="2659"/>
                </a:lnSpc>
              </a:pPr>
              <a:endParaRPr/>
            </a:p>
          </p:txBody>
        </p:sp>
      </p:grpSp>
      <p:sp>
        <p:nvSpPr>
          <p:cNvPr id="6" name="TextBox 6">
            <a:extLst>
              <a:ext uri="{FF2B5EF4-FFF2-40B4-BE49-F238E27FC236}">
                <a16:creationId xmlns:a16="http://schemas.microsoft.com/office/drawing/2014/main" id="{F7739EAA-3908-0CD9-62F7-D12844469A52}"/>
              </a:ext>
            </a:extLst>
          </p:cNvPr>
          <p:cNvSpPr txBox="1"/>
          <p:nvPr/>
        </p:nvSpPr>
        <p:spPr>
          <a:xfrm>
            <a:off x="1465613" y="5044297"/>
            <a:ext cx="15356773" cy="1432572"/>
          </a:xfrm>
          <a:prstGeom prst="rect">
            <a:avLst/>
          </a:prstGeom>
        </p:spPr>
        <p:txBody>
          <a:bodyPr wrap="square" lIns="0" tIns="0" rIns="0" bIns="0" rtlCol="0" anchor="t">
            <a:spAutoFit/>
          </a:bodyPr>
          <a:lstStyle/>
          <a:p>
            <a:pPr algn="ctr">
              <a:lnSpc>
                <a:spcPts val="8563"/>
              </a:lnSpc>
            </a:pPr>
            <a:r>
              <a:rPr lang="en-US" sz="16600" b="1" dirty="0">
                <a:solidFill>
                  <a:schemeClr val="bg1"/>
                </a:solidFill>
                <a:latin typeface="Cormorant Garamond SemiBold" pitchFamily="2" charset="77"/>
                <a:ea typeface="Cormorant Garamond SemiBold" pitchFamily="2" charset="77"/>
                <a:cs typeface="Cormorant Garamond SemiBold" pitchFamily="2" charset="77"/>
              </a:rPr>
              <a:t>FAITHFULNESS</a:t>
            </a:r>
            <a:endParaRPr lang="en-US" sz="16600" b="1" dirty="0">
              <a:solidFill>
                <a:schemeClr val="bg1"/>
              </a:solidFill>
              <a:latin typeface="Cormorant Garamond SemiBold" pitchFamily="2" charset="77"/>
              <a:ea typeface="Cormorant Garamond SemiBold" pitchFamily="2" charset="77"/>
              <a:cs typeface="Cormorant Garamond SemiBold" pitchFamily="2" charset="77"/>
              <a:sym typeface="Montserrat"/>
            </a:endParaRPr>
          </a:p>
        </p:txBody>
      </p:sp>
    </p:spTree>
    <p:extLst>
      <p:ext uri="{BB962C8B-B14F-4D97-AF65-F5344CB8AC3E}">
        <p14:creationId xmlns:p14="http://schemas.microsoft.com/office/powerpoint/2010/main" val="1085769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24C6F"/>
        </a:solidFill>
        <a:effectLst/>
      </p:bgPr>
    </p:bg>
    <p:spTree>
      <p:nvGrpSpPr>
        <p:cNvPr id="1" name=""/>
        <p:cNvGrpSpPr/>
        <p:nvPr/>
      </p:nvGrpSpPr>
      <p:grpSpPr>
        <a:xfrm>
          <a:off x="0" y="0"/>
          <a:ext cx="0" cy="0"/>
          <a:chOff x="0" y="0"/>
          <a:chExt cx="0" cy="0"/>
        </a:xfrm>
      </p:grpSpPr>
      <p:grpSp>
        <p:nvGrpSpPr>
          <p:cNvPr id="2" name="Group 2"/>
          <p:cNvGrpSpPr/>
          <p:nvPr/>
        </p:nvGrpSpPr>
        <p:grpSpPr>
          <a:xfrm>
            <a:off x="16322203" y="0"/>
            <a:ext cx="2158678" cy="10287000"/>
            <a:chOff x="0" y="0"/>
            <a:chExt cx="812800" cy="4193493"/>
          </a:xfrm>
        </p:grpSpPr>
        <p:sp>
          <p:nvSpPr>
            <p:cNvPr id="3" name="Freeform 3"/>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ABBDCD"/>
            </a:solidFill>
          </p:spPr>
          <p:txBody>
            <a:bodyPr/>
            <a:lstStyle/>
            <a:p>
              <a:endParaRPr lang="en-US"/>
            </a:p>
          </p:txBody>
        </p:sp>
        <p:sp>
          <p:nvSpPr>
            <p:cNvPr id="4" name="TextBox 4"/>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12354481" y="4131396"/>
            <a:ext cx="10287000" cy="1965797"/>
          </a:xfrm>
          <a:custGeom>
            <a:avLst/>
            <a:gdLst/>
            <a:ahLst/>
            <a:cxnLst/>
            <a:rect l="l" t="t" r="r" b="b"/>
            <a:pathLst>
              <a:path w="10287000" h="1965797">
                <a:moveTo>
                  <a:pt x="0" y="0"/>
                </a:moveTo>
                <a:lnTo>
                  <a:pt x="10287000" y="0"/>
                </a:lnTo>
                <a:lnTo>
                  <a:pt x="10287000" y="1965796"/>
                </a:lnTo>
                <a:lnTo>
                  <a:pt x="0" y="1965796"/>
                </a:lnTo>
                <a:lnTo>
                  <a:pt x="0" y="0"/>
                </a:lnTo>
                <a:close/>
              </a:path>
            </a:pathLst>
          </a:custGeom>
          <a:blipFill>
            <a:blip r:embed="rId2">
              <a:alphaModFix amt="81000"/>
            </a:blip>
            <a:stretch>
              <a:fillRect t="-194355"/>
            </a:stretch>
          </a:blipFill>
        </p:spPr>
        <p:txBody>
          <a:bodyPr/>
          <a:lstStyle/>
          <a:p>
            <a:endParaRPr lang="en-US"/>
          </a:p>
        </p:txBody>
      </p:sp>
      <p:sp>
        <p:nvSpPr>
          <p:cNvPr id="6" name="TextBox 6"/>
          <p:cNvSpPr txBox="1"/>
          <p:nvPr/>
        </p:nvSpPr>
        <p:spPr>
          <a:xfrm>
            <a:off x="728473" y="723900"/>
            <a:ext cx="15121128" cy="7836504"/>
          </a:xfrm>
          <a:prstGeom prst="rect">
            <a:avLst/>
          </a:prstGeom>
        </p:spPr>
        <p:txBody>
          <a:bodyPr wrap="square" lIns="0" tIns="0" rIns="0" bIns="0" rtlCol="0" anchor="t">
            <a:spAutoFit/>
          </a:bodyPr>
          <a:lstStyle/>
          <a:p>
            <a:pPr>
              <a:lnSpc>
                <a:spcPts val="7748"/>
              </a:lnSpc>
            </a:pPr>
            <a:r>
              <a:rPr lang="en-US" sz="5800" spc="-150" dirty="0">
                <a:solidFill>
                  <a:schemeClr val="bg1"/>
                </a:solidFill>
                <a:latin typeface="Montserrat" pitchFamily="2" charset="77"/>
              </a:rPr>
              <a:t>Then Jesus went with them to a place called Gethsemane, and he said to his disciples, “Sit here, while I go over there and pray.” </a:t>
            </a:r>
            <a:r>
              <a:rPr lang="en-US" sz="5800" b="1" spc="-150" dirty="0">
                <a:solidFill>
                  <a:schemeClr val="bg1"/>
                </a:solidFill>
                <a:latin typeface="Montserrat" pitchFamily="2" charset="77"/>
              </a:rPr>
              <a:t>37</a:t>
            </a:r>
            <a:r>
              <a:rPr lang="en-US" sz="5800" spc="-150" dirty="0">
                <a:solidFill>
                  <a:schemeClr val="bg1"/>
                </a:solidFill>
                <a:latin typeface="Montserrat" pitchFamily="2" charset="77"/>
              </a:rPr>
              <a:t> And taking with him Peter and the two sons of Zebedee, he began to be sorrowful and troubled. </a:t>
            </a:r>
            <a:r>
              <a:rPr lang="en-US" sz="5800" b="1" spc="-150" dirty="0">
                <a:solidFill>
                  <a:schemeClr val="bg1"/>
                </a:solidFill>
                <a:latin typeface="Montserrat" pitchFamily="2" charset="77"/>
              </a:rPr>
              <a:t>38</a:t>
            </a:r>
            <a:r>
              <a:rPr lang="en-US" sz="5800" spc="-150" dirty="0">
                <a:solidFill>
                  <a:schemeClr val="bg1"/>
                </a:solidFill>
                <a:latin typeface="Montserrat" pitchFamily="2" charset="77"/>
              </a:rPr>
              <a:t> Then he said to them, “My soul is very sorrowful, even to death; remain here, and watch with me.”</a:t>
            </a:r>
            <a:endParaRPr lang="en-US" sz="5800" spc="-150" dirty="0">
              <a:solidFill>
                <a:schemeClr val="bg1"/>
              </a:solidFill>
              <a:latin typeface="Montserrat" pitchFamily="2" charset="77"/>
              <a:ea typeface="Montserrat"/>
              <a:cs typeface="Montserrat"/>
              <a:sym typeface="Montserrat"/>
            </a:endParaRPr>
          </a:p>
        </p:txBody>
      </p:sp>
      <p:grpSp>
        <p:nvGrpSpPr>
          <p:cNvPr id="8" name="Group 8"/>
          <p:cNvGrpSpPr/>
          <p:nvPr/>
        </p:nvGrpSpPr>
        <p:grpSpPr>
          <a:xfrm rot="-10800000">
            <a:off x="16515083" y="-14604"/>
            <a:ext cx="1965797" cy="10287001"/>
            <a:chOff x="0" y="0"/>
            <a:chExt cx="696481" cy="2809679"/>
          </a:xfrm>
        </p:grpSpPr>
        <p:sp>
          <p:nvSpPr>
            <p:cNvPr id="9" name="Freeform 9"/>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10" name="TextBox 10"/>
            <p:cNvSpPr txBox="1"/>
            <p:nvPr/>
          </p:nvSpPr>
          <p:spPr>
            <a:xfrm>
              <a:off x="0" y="-38100"/>
              <a:ext cx="696481" cy="2847779"/>
            </a:xfrm>
            <a:prstGeom prst="rect">
              <a:avLst/>
            </a:prstGeom>
          </p:spPr>
          <p:txBody>
            <a:bodyPr lIns="50800" tIns="50800" rIns="50800" bIns="50800" rtlCol="0" anchor="ctr"/>
            <a:lstStyle/>
            <a:p>
              <a:pPr algn="ctr">
                <a:lnSpc>
                  <a:spcPts val="2659"/>
                </a:lnSpc>
              </a:pPr>
              <a:endParaRPr/>
            </a:p>
          </p:txBody>
        </p:sp>
      </p:grpSp>
      <p:sp>
        <p:nvSpPr>
          <p:cNvPr id="11" name="TextBox 10">
            <a:extLst>
              <a:ext uri="{FF2B5EF4-FFF2-40B4-BE49-F238E27FC236}">
                <a16:creationId xmlns:a16="http://schemas.microsoft.com/office/drawing/2014/main" id="{EDAB1C0F-1135-57BF-2D54-77B1C4D46BE0}"/>
              </a:ext>
            </a:extLst>
          </p:cNvPr>
          <p:cNvSpPr txBox="1"/>
          <p:nvPr/>
        </p:nvSpPr>
        <p:spPr>
          <a:xfrm>
            <a:off x="7772400" y="8653867"/>
            <a:ext cx="9144000" cy="923330"/>
          </a:xfrm>
          <a:prstGeom prst="rect">
            <a:avLst/>
          </a:prstGeom>
          <a:noFill/>
        </p:spPr>
        <p:txBody>
          <a:bodyPr wrap="square">
            <a:spAutoFit/>
          </a:bodyPr>
          <a:lstStyle/>
          <a:p>
            <a:pPr algn="ctr"/>
            <a:r>
              <a:rPr lang="en-US" sz="5400" dirty="0">
                <a:solidFill>
                  <a:schemeClr val="bg1"/>
                </a:solidFill>
                <a:effectLst/>
                <a:latin typeface="Montserrat" pitchFamily="2" charset="77"/>
              </a:rPr>
              <a:t>Matthew 26:36-46</a:t>
            </a:r>
            <a:endParaRPr lang="en-US" sz="5400" dirty="0">
              <a:solidFill>
                <a:schemeClr val="bg1"/>
              </a:solidFill>
              <a:latin typeface="Montserrat" pitchFamily="2" charset="77"/>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24C6F"/>
        </a:solidFill>
        <a:effectLst/>
      </p:bgPr>
    </p:bg>
    <p:spTree>
      <p:nvGrpSpPr>
        <p:cNvPr id="1" name="">
          <a:extLst>
            <a:ext uri="{FF2B5EF4-FFF2-40B4-BE49-F238E27FC236}">
              <a16:creationId xmlns:a16="http://schemas.microsoft.com/office/drawing/2014/main" id="{24AEB679-DA24-D11C-6A82-B06C1F959B1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9D66509-2B27-1D05-CA88-6593024B4353}"/>
              </a:ext>
            </a:extLst>
          </p:cNvPr>
          <p:cNvGrpSpPr/>
          <p:nvPr/>
        </p:nvGrpSpPr>
        <p:grpSpPr>
          <a:xfrm>
            <a:off x="16322203" y="0"/>
            <a:ext cx="2158678" cy="10287000"/>
            <a:chOff x="0" y="0"/>
            <a:chExt cx="812800" cy="4193493"/>
          </a:xfrm>
        </p:grpSpPr>
        <p:sp>
          <p:nvSpPr>
            <p:cNvPr id="3" name="Freeform 3">
              <a:extLst>
                <a:ext uri="{FF2B5EF4-FFF2-40B4-BE49-F238E27FC236}">
                  <a16:creationId xmlns:a16="http://schemas.microsoft.com/office/drawing/2014/main" id="{92B6BEDA-BBF5-25E9-822E-E0AC9E964CC0}"/>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ABBDCD"/>
            </a:solidFill>
          </p:spPr>
          <p:txBody>
            <a:bodyPr/>
            <a:lstStyle/>
            <a:p>
              <a:endParaRPr lang="en-US"/>
            </a:p>
          </p:txBody>
        </p:sp>
        <p:sp>
          <p:nvSpPr>
            <p:cNvPr id="4" name="TextBox 4">
              <a:extLst>
                <a:ext uri="{FF2B5EF4-FFF2-40B4-BE49-F238E27FC236}">
                  <a16:creationId xmlns:a16="http://schemas.microsoft.com/office/drawing/2014/main" id="{5669E505-0E9E-A38D-4F76-4FCA8D7B3FB3}"/>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3321D919-8524-5D0A-1B07-88DDCF084A55}"/>
              </a:ext>
            </a:extLst>
          </p:cNvPr>
          <p:cNvSpPr/>
          <p:nvPr/>
        </p:nvSpPr>
        <p:spPr>
          <a:xfrm rot="5400000">
            <a:off x="12354481" y="4131396"/>
            <a:ext cx="10287000" cy="1965797"/>
          </a:xfrm>
          <a:custGeom>
            <a:avLst/>
            <a:gdLst/>
            <a:ahLst/>
            <a:cxnLst/>
            <a:rect l="l" t="t" r="r" b="b"/>
            <a:pathLst>
              <a:path w="10287000" h="1965797">
                <a:moveTo>
                  <a:pt x="0" y="0"/>
                </a:moveTo>
                <a:lnTo>
                  <a:pt x="10287000" y="0"/>
                </a:lnTo>
                <a:lnTo>
                  <a:pt x="10287000" y="1965796"/>
                </a:lnTo>
                <a:lnTo>
                  <a:pt x="0" y="1965796"/>
                </a:lnTo>
                <a:lnTo>
                  <a:pt x="0" y="0"/>
                </a:lnTo>
                <a:close/>
              </a:path>
            </a:pathLst>
          </a:custGeom>
          <a:blipFill>
            <a:blip r:embed="rId2">
              <a:alphaModFix amt="81000"/>
            </a:blip>
            <a:stretch>
              <a:fillRect t="-194355"/>
            </a:stretch>
          </a:blipFill>
        </p:spPr>
        <p:txBody>
          <a:bodyPr/>
          <a:lstStyle/>
          <a:p>
            <a:endParaRPr lang="en-US"/>
          </a:p>
        </p:txBody>
      </p:sp>
      <p:sp>
        <p:nvSpPr>
          <p:cNvPr id="6" name="TextBox 6">
            <a:extLst>
              <a:ext uri="{FF2B5EF4-FFF2-40B4-BE49-F238E27FC236}">
                <a16:creationId xmlns:a16="http://schemas.microsoft.com/office/drawing/2014/main" id="{BCDD66A2-CF8C-B7E9-D0C0-D3F94B9BE985}"/>
              </a:ext>
            </a:extLst>
          </p:cNvPr>
          <p:cNvSpPr txBox="1"/>
          <p:nvPr/>
        </p:nvSpPr>
        <p:spPr>
          <a:xfrm>
            <a:off x="728473" y="723900"/>
            <a:ext cx="14587727" cy="7842853"/>
          </a:xfrm>
          <a:prstGeom prst="rect">
            <a:avLst/>
          </a:prstGeom>
        </p:spPr>
        <p:txBody>
          <a:bodyPr wrap="square" lIns="0" tIns="0" rIns="0" bIns="0" rtlCol="0" anchor="t">
            <a:spAutoFit/>
          </a:bodyPr>
          <a:lstStyle/>
          <a:p>
            <a:pPr>
              <a:lnSpc>
                <a:spcPts val="7748"/>
              </a:lnSpc>
            </a:pPr>
            <a:r>
              <a:rPr lang="en-US" sz="6000" b="1" spc="-150" dirty="0">
                <a:solidFill>
                  <a:schemeClr val="bg1"/>
                </a:solidFill>
                <a:latin typeface="Montserrat" pitchFamily="2" charset="77"/>
              </a:rPr>
              <a:t>39</a:t>
            </a:r>
            <a:r>
              <a:rPr lang="en-US" sz="6000" spc="-150" dirty="0">
                <a:solidFill>
                  <a:schemeClr val="bg1"/>
                </a:solidFill>
                <a:latin typeface="Montserrat" pitchFamily="2" charset="77"/>
              </a:rPr>
              <a:t> And going a little farther he fell on his face and prayed, saying, “My Father, if it be possible, let this cup pass from me; nevertheless, not as I will, but as you will.” </a:t>
            </a:r>
            <a:r>
              <a:rPr lang="en-US" sz="6000" b="1" spc="-150" dirty="0">
                <a:solidFill>
                  <a:schemeClr val="bg1"/>
                </a:solidFill>
                <a:latin typeface="Montserrat" pitchFamily="2" charset="77"/>
              </a:rPr>
              <a:t>40</a:t>
            </a:r>
            <a:r>
              <a:rPr lang="en-US" sz="6000" spc="-150" dirty="0">
                <a:solidFill>
                  <a:schemeClr val="bg1"/>
                </a:solidFill>
                <a:latin typeface="Montserrat" pitchFamily="2" charset="77"/>
              </a:rPr>
              <a:t> And he came to the disciples and found them sleeping. And he said to Peter, “So, could you not watch with me one hour?</a:t>
            </a:r>
            <a:endParaRPr lang="en-US" sz="5800" spc="-150" dirty="0">
              <a:solidFill>
                <a:schemeClr val="bg1"/>
              </a:solidFill>
              <a:latin typeface="Montserrat" pitchFamily="2" charset="77"/>
              <a:ea typeface="Montserrat"/>
              <a:cs typeface="Montserrat"/>
              <a:sym typeface="Montserrat"/>
            </a:endParaRPr>
          </a:p>
        </p:txBody>
      </p:sp>
      <p:grpSp>
        <p:nvGrpSpPr>
          <p:cNvPr id="8" name="Group 8">
            <a:extLst>
              <a:ext uri="{FF2B5EF4-FFF2-40B4-BE49-F238E27FC236}">
                <a16:creationId xmlns:a16="http://schemas.microsoft.com/office/drawing/2014/main" id="{C52640E9-E728-A196-7268-9DEEB348BED6}"/>
              </a:ext>
            </a:extLst>
          </p:cNvPr>
          <p:cNvGrpSpPr/>
          <p:nvPr/>
        </p:nvGrpSpPr>
        <p:grpSpPr>
          <a:xfrm rot="-10800000">
            <a:off x="16515083" y="-14604"/>
            <a:ext cx="1965797" cy="10287001"/>
            <a:chOff x="0" y="0"/>
            <a:chExt cx="696481" cy="2809679"/>
          </a:xfrm>
        </p:grpSpPr>
        <p:sp>
          <p:nvSpPr>
            <p:cNvPr id="9" name="Freeform 9">
              <a:extLst>
                <a:ext uri="{FF2B5EF4-FFF2-40B4-BE49-F238E27FC236}">
                  <a16:creationId xmlns:a16="http://schemas.microsoft.com/office/drawing/2014/main" id="{3283726F-699F-5681-04E8-66430B50FDC8}"/>
                </a:ext>
              </a:extLst>
            </p:cNvPr>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10" name="TextBox 10">
              <a:extLst>
                <a:ext uri="{FF2B5EF4-FFF2-40B4-BE49-F238E27FC236}">
                  <a16:creationId xmlns:a16="http://schemas.microsoft.com/office/drawing/2014/main" id="{770597EF-72FB-069F-521A-763613E42ACA}"/>
                </a:ext>
              </a:extLst>
            </p:cNvPr>
            <p:cNvSpPr txBox="1"/>
            <p:nvPr/>
          </p:nvSpPr>
          <p:spPr>
            <a:xfrm>
              <a:off x="0" y="-38100"/>
              <a:ext cx="696481" cy="2847779"/>
            </a:xfrm>
            <a:prstGeom prst="rect">
              <a:avLst/>
            </a:prstGeom>
          </p:spPr>
          <p:txBody>
            <a:bodyPr lIns="50800" tIns="50800" rIns="50800" bIns="50800" rtlCol="0" anchor="ctr"/>
            <a:lstStyle/>
            <a:p>
              <a:pPr algn="ctr">
                <a:lnSpc>
                  <a:spcPts val="2659"/>
                </a:lnSpc>
              </a:pPr>
              <a:endParaRPr/>
            </a:p>
          </p:txBody>
        </p:sp>
      </p:grpSp>
      <p:sp>
        <p:nvSpPr>
          <p:cNvPr id="11" name="TextBox 10">
            <a:extLst>
              <a:ext uri="{FF2B5EF4-FFF2-40B4-BE49-F238E27FC236}">
                <a16:creationId xmlns:a16="http://schemas.microsoft.com/office/drawing/2014/main" id="{86CB646C-2775-4059-66B9-7146FC8E0319}"/>
              </a:ext>
            </a:extLst>
          </p:cNvPr>
          <p:cNvSpPr txBox="1"/>
          <p:nvPr/>
        </p:nvSpPr>
        <p:spPr>
          <a:xfrm>
            <a:off x="7772400" y="8653867"/>
            <a:ext cx="9144000" cy="923330"/>
          </a:xfrm>
          <a:prstGeom prst="rect">
            <a:avLst/>
          </a:prstGeom>
          <a:noFill/>
        </p:spPr>
        <p:txBody>
          <a:bodyPr wrap="square">
            <a:spAutoFit/>
          </a:bodyPr>
          <a:lstStyle/>
          <a:p>
            <a:pPr algn="ctr"/>
            <a:r>
              <a:rPr lang="en-US" sz="5400" dirty="0">
                <a:solidFill>
                  <a:schemeClr val="bg1"/>
                </a:solidFill>
                <a:effectLst/>
                <a:latin typeface="Montserrat" pitchFamily="2" charset="77"/>
              </a:rPr>
              <a:t>Matthew 26:36-46</a:t>
            </a:r>
            <a:endParaRPr lang="en-US" sz="5400" dirty="0">
              <a:solidFill>
                <a:schemeClr val="bg1"/>
              </a:solidFill>
              <a:latin typeface="Montserrat" pitchFamily="2" charset="77"/>
            </a:endParaRPr>
          </a:p>
        </p:txBody>
      </p:sp>
    </p:spTree>
    <p:extLst>
      <p:ext uri="{BB962C8B-B14F-4D97-AF65-F5344CB8AC3E}">
        <p14:creationId xmlns:p14="http://schemas.microsoft.com/office/powerpoint/2010/main" val="3701403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24C6F"/>
        </a:solidFill>
        <a:effectLst/>
      </p:bgPr>
    </p:bg>
    <p:spTree>
      <p:nvGrpSpPr>
        <p:cNvPr id="1" name="">
          <a:extLst>
            <a:ext uri="{FF2B5EF4-FFF2-40B4-BE49-F238E27FC236}">
              <a16:creationId xmlns:a16="http://schemas.microsoft.com/office/drawing/2014/main" id="{B15C07C4-9766-494C-9603-EEB37CD8C3B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AB4F133-E553-1C1D-5E50-C100647C7310}"/>
              </a:ext>
            </a:extLst>
          </p:cNvPr>
          <p:cNvGrpSpPr/>
          <p:nvPr/>
        </p:nvGrpSpPr>
        <p:grpSpPr>
          <a:xfrm>
            <a:off x="16322203" y="0"/>
            <a:ext cx="2158678" cy="10287000"/>
            <a:chOff x="0" y="0"/>
            <a:chExt cx="812800" cy="4193493"/>
          </a:xfrm>
        </p:grpSpPr>
        <p:sp>
          <p:nvSpPr>
            <p:cNvPr id="3" name="Freeform 3">
              <a:extLst>
                <a:ext uri="{FF2B5EF4-FFF2-40B4-BE49-F238E27FC236}">
                  <a16:creationId xmlns:a16="http://schemas.microsoft.com/office/drawing/2014/main" id="{EF55518B-1946-4FC1-5DE1-40AEEB4DD6CB}"/>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ABBDCD"/>
            </a:solidFill>
          </p:spPr>
          <p:txBody>
            <a:bodyPr/>
            <a:lstStyle/>
            <a:p>
              <a:endParaRPr lang="en-US"/>
            </a:p>
          </p:txBody>
        </p:sp>
        <p:sp>
          <p:nvSpPr>
            <p:cNvPr id="4" name="TextBox 4">
              <a:extLst>
                <a:ext uri="{FF2B5EF4-FFF2-40B4-BE49-F238E27FC236}">
                  <a16:creationId xmlns:a16="http://schemas.microsoft.com/office/drawing/2014/main" id="{2F8CB48B-743D-5E64-CCF5-467C7D64C9FC}"/>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6D288B5D-1845-FC03-E2A1-0596B1470DAE}"/>
              </a:ext>
            </a:extLst>
          </p:cNvPr>
          <p:cNvSpPr/>
          <p:nvPr/>
        </p:nvSpPr>
        <p:spPr>
          <a:xfrm rot="5400000">
            <a:off x="12354481" y="4131396"/>
            <a:ext cx="10287000" cy="1965797"/>
          </a:xfrm>
          <a:custGeom>
            <a:avLst/>
            <a:gdLst/>
            <a:ahLst/>
            <a:cxnLst/>
            <a:rect l="l" t="t" r="r" b="b"/>
            <a:pathLst>
              <a:path w="10287000" h="1965797">
                <a:moveTo>
                  <a:pt x="0" y="0"/>
                </a:moveTo>
                <a:lnTo>
                  <a:pt x="10287000" y="0"/>
                </a:lnTo>
                <a:lnTo>
                  <a:pt x="10287000" y="1965796"/>
                </a:lnTo>
                <a:lnTo>
                  <a:pt x="0" y="1965796"/>
                </a:lnTo>
                <a:lnTo>
                  <a:pt x="0" y="0"/>
                </a:lnTo>
                <a:close/>
              </a:path>
            </a:pathLst>
          </a:custGeom>
          <a:blipFill>
            <a:blip r:embed="rId2">
              <a:alphaModFix amt="81000"/>
            </a:blip>
            <a:stretch>
              <a:fillRect t="-194355"/>
            </a:stretch>
          </a:blipFill>
        </p:spPr>
        <p:txBody>
          <a:bodyPr/>
          <a:lstStyle/>
          <a:p>
            <a:endParaRPr lang="en-US"/>
          </a:p>
        </p:txBody>
      </p:sp>
      <p:sp>
        <p:nvSpPr>
          <p:cNvPr id="6" name="TextBox 6">
            <a:extLst>
              <a:ext uri="{FF2B5EF4-FFF2-40B4-BE49-F238E27FC236}">
                <a16:creationId xmlns:a16="http://schemas.microsoft.com/office/drawing/2014/main" id="{8FD3FDBF-4A8D-1C6D-A8DC-BFE66ED993B6}"/>
              </a:ext>
            </a:extLst>
          </p:cNvPr>
          <p:cNvSpPr txBox="1"/>
          <p:nvPr/>
        </p:nvSpPr>
        <p:spPr>
          <a:xfrm>
            <a:off x="728473" y="723900"/>
            <a:ext cx="14816327" cy="7842853"/>
          </a:xfrm>
          <a:prstGeom prst="rect">
            <a:avLst/>
          </a:prstGeom>
        </p:spPr>
        <p:txBody>
          <a:bodyPr wrap="square" lIns="0" tIns="0" rIns="0" bIns="0" rtlCol="0" anchor="t">
            <a:spAutoFit/>
          </a:bodyPr>
          <a:lstStyle/>
          <a:p>
            <a:pPr>
              <a:lnSpc>
                <a:spcPts val="7748"/>
              </a:lnSpc>
            </a:pPr>
            <a:r>
              <a:rPr lang="en-US" sz="5800" b="1" spc="-150" dirty="0">
                <a:solidFill>
                  <a:schemeClr val="bg1"/>
                </a:solidFill>
                <a:latin typeface="Montserrat" pitchFamily="2" charset="77"/>
              </a:rPr>
              <a:t>41</a:t>
            </a:r>
            <a:r>
              <a:rPr lang="en-US" sz="5800" spc="-150" dirty="0">
                <a:solidFill>
                  <a:schemeClr val="bg1"/>
                </a:solidFill>
                <a:latin typeface="Montserrat" pitchFamily="2" charset="77"/>
              </a:rPr>
              <a:t> Watch and pray that you may not enter into temptation. The spirit indeed is willing, but the flesh is weak.” </a:t>
            </a:r>
            <a:r>
              <a:rPr lang="en-US" sz="5800" b="1" spc="-150" dirty="0">
                <a:solidFill>
                  <a:schemeClr val="bg1"/>
                </a:solidFill>
                <a:latin typeface="Montserrat" pitchFamily="2" charset="77"/>
              </a:rPr>
              <a:t>42</a:t>
            </a:r>
            <a:r>
              <a:rPr lang="en-US" sz="5800" spc="-150" dirty="0">
                <a:solidFill>
                  <a:schemeClr val="bg1"/>
                </a:solidFill>
                <a:latin typeface="Montserrat" pitchFamily="2" charset="77"/>
              </a:rPr>
              <a:t> Again, for the second time, he went away and prayed, “My Father, if this cannot pass unless I drink it, your will be done.” </a:t>
            </a:r>
            <a:r>
              <a:rPr lang="en-US" sz="5800" b="1" spc="-150" dirty="0">
                <a:solidFill>
                  <a:schemeClr val="bg1"/>
                </a:solidFill>
                <a:latin typeface="Montserrat" pitchFamily="2" charset="77"/>
              </a:rPr>
              <a:t>43</a:t>
            </a:r>
            <a:r>
              <a:rPr lang="en-US" sz="5800" spc="-150" dirty="0">
                <a:solidFill>
                  <a:schemeClr val="bg1"/>
                </a:solidFill>
                <a:latin typeface="Montserrat" pitchFamily="2" charset="77"/>
              </a:rPr>
              <a:t> And again he came and found them sleeping, for their eyes were heavy.</a:t>
            </a:r>
            <a:endParaRPr lang="en-US" sz="5800" spc="-150" dirty="0">
              <a:solidFill>
                <a:schemeClr val="bg1"/>
              </a:solidFill>
              <a:latin typeface="Montserrat" pitchFamily="2" charset="77"/>
              <a:ea typeface="Montserrat"/>
              <a:cs typeface="Montserrat"/>
              <a:sym typeface="Montserrat"/>
            </a:endParaRPr>
          </a:p>
        </p:txBody>
      </p:sp>
      <p:grpSp>
        <p:nvGrpSpPr>
          <p:cNvPr id="8" name="Group 8">
            <a:extLst>
              <a:ext uri="{FF2B5EF4-FFF2-40B4-BE49-F238E27FC236}">
                <a16:creationId xmlns:a16="http://schemas.microsoft.com/office/drawing/2014/main" id="{B50279AC-4709-070E-9749-A061BB400A04}"/>
              </a:ext>
            </a:extLst>
          </p:cNvPr>
          <p:cNvGrpSpPr/>
          <p:nvPr/>
        </p:nvGrpSpPr>
        <p:grpSpPr>
          <a:xfrm rot="-10800000">
            <a:off x="16515083" y="-14604"/>
            <a:ext cx="1965797" cy="10287001"/>
            <a:chOff x="0" y="0"/>
            <a:chExt cx="696481" cy="2809679"/>
          </a:xfrm>
        </p:grpSpPr>
        <p:sp>
          <p:nvSpPr>
            <p:cNvPr id="9" name="Freeform 9">
              <a:extLst>
                <a:ext uri="{FF2B5EF4-FFF2-40B4-BE49-F238E27FC236}">
                  <a16:creationId xmlns:a16="http://schemas.microsoft.com/office/drawing/2014/main" id="{DF3190EF-07BE-93CC-9E39-C7EDC3770726}"/>
                </a:ext>
              </a:extLst>
            </p:cNvPr>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10" name="TextBox 10">
              <a:extLst>
                <a:ext uri="{FF2B5EF4-FFF2-40B4-BE49-F238E27FC236}">
                  <a16:creationId xmlns:a16="http://schemas.microsoft.com/office/drawing/2014/main" id="{98821C5F-D6DB-6648-FD2A-4244A095F0AC}"/>
                </a:ext>
              </a:extLst>
            </p:cNvPr>
            <p:cNvSpPr txBox="1"/>
            <p:nvPr/>
          </p:nvSpPr>
          <p:spPr>
            <a:xfrm>
              <a:off x="0" y="-38100"/>
              <a:ext cx="696481" cy="2847779"/>
            </a:xfrm>
            <a:prstGeom prst="rect">
              <a:avLst/>
            </a:prstGeom>
          </p:spPr>
          <p:txBody>
            <a:bodyPr lIns="50800" tIns="50800" rIns="50800" bIns="50800" rtlCol="0" anchor="ctr"/>
            <a:lstStyle/>
            <a:p>
              <a:pPr algn="ctr">
                <a:lnSpc>
                  <a:spcPts val="2659"/>
                </a:lnSpc>
              </a:pPr>
              <a:endParaRPr/>
            </a:p>
          </p:txBody>
        </p:sp>
      </p:grpSp>
      <p:sp>
        <p:nvSpPr>
          <p:cNvPr id="11" name="TextBox 10">
            <a:extLst>
              <a:ext uri="{FF2B5EF4-FFF2-40B4-BE49-F238E27FC236}">
                <a16:creationId xmlns:a16="http://schemas.microsoft.com/office/drawing/2014/main" id="{5C6B6FCC-B9D0-9FAD-794A-C38BEDEEC659}"/>
              </a:ext>
            </a:extLst>
          </p:cNvPr>
          <p:cNvSpPr txBox="1"/>
          <p:nvPr/>
        </p:nvSpPr>
        <p:spPr>
          <a:xfrm>
            <a:off x="7772400" y="8653867"/>
            <a:ext cx="9144000" cy="923330"/>
          </a:xfrm>
          <a:prstGeom prst="rect">
            <a:avLst/>
          </a:prstGeom>
          <a:noFill/>
        </p:spPr>
        <p:txBody>
          <a:bodyPr wrap="square">
            <a:spAutoFit/>
          </a:bodyPr>
          <a:lstStyle/>
          <a:p>
            <a:pPr algn="ctr"/>
            <a:r>
              <a:rPr lang="en-US" sz="5400" dirty="0">
                <a:solidFill>
                  <a:schemeClr val="bg1"/>
                </a:solidFill>
                <a:effectLst/>
                <a:latin typeface="Montserrat" pitchFamily="2" charset="77"/>
              </a:rPr>
              <a:t>Matthew 26:36-46</a:t>
            </a:r>
            <a:endParaRPr lang="en-US" sz="5400" dirty="0">
              <a:solidFill>
                <a:schemeClr val="bg1"/>
              </a:solidFill>
              <a:latin typeface="Montserrat" pitchFamily="2" charset="77"/>
            </a:endParaRPr>
          </a:p>
        </p:txBody>
      </p:sp>
    </p:spTree>
    <p:extLst>
      <p:ext uri="{BB962C8B-B14F-4D97-AF65-F5344CB8AC3E}">
        <p14:creationId xmlns:p14="http://schemas.microsoft.com/office/powerpoint/2010/main" val="1054484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24C6F"/>
        </a:solidFill>
        <a:effectLst/>
      </p:bgPr>
    </p:bg>
    <p:spTree>
      <p:nvGrpSpPr>
        <p:cNvPr id="1" name="">
          <a:extLst>
            <a:ext uri="{FF2B5EF4-FFF2-40B4-BE49-F238E27FC236}">
              <a16:creationId xmlns:a16="http://schemas.microsoft.com/office/drawing/2014/main" id="{132444BB-AAA5-3587-F367-4E6059FADB5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1321123-9FAC-B8BD-73CD-6979B6EE8128}"/>
              </a:ext>
            </a:extLst>
          </p:cNvPr>
          <p:cNvGrpSpPr/>
          <p:nvPr/>
        </p:nvGrpSpPr>
        <p:grpSpPr>
          <a:xfrm>
            <a:off x="16322203" y="0"/>
            <a:ext cx="2158678" cy="10287000"/>
            <a:chOff x="0" y="0"/>
            <a:chExt cx="812800" cy="4193493"/>
          </a:xfrm>
        </p:grpSpPr>
        <p:sp>
          <p:nvSpPr>
            <p:cNvPr id="3" name="Freeform 3">
              <a:extLst>
                <a:ext uri="{FF2B5EF4-FFF2-40B4-BE49-F238E27FC236}">
                  <a16:creationId xmlns:a16="http://schemas.microsoft.com/office/drawing/2014/main" id="{635EDA4F-B2AF-5F36-6439-3FFE09D7FD61}"/>
                </a:ext>
              </a:extLst>
            </p:cNvPr>
            <p:cNvSpPr/>
            <p:nvPr/>
          </p:nvSpPr>
          <p:spPr>
            <a:xfrm>
              <a:off x="0" y="0"/>
              <a:ext cx="812800" cy="4193493"/>
            </a:xfrm>
            <a:custGeom>
              <a:avLst/>
              <a:gdLst/>
              <a:ahLst/>
              <a:cxnLst/>
              <a:rect l="l" t="t" r="r" b="b"/>
              <a:pathLst>
                <a:path w="812800" h="4193493">
                  <a:moveTo>
                    <a:pt x="0" y="0"/>
                  </a:moveTo>
                  <a:lnTo>
                    <a:pt x="812800" y="0"/>
                  </a:lnTo>
                  <a:lnTo>
                    <a:pt x="812800" y="4193493"/>
                  </a:lnTo>
                  <a:lnTo>
                    <a:pt x="0" y="4193493"/>
                  </a:lnTo>
                  <a:close/>
                </a:path>
              </a:pathLst>
            </a:custGeom>
            <a:solidFill>
              <a:srgbClr val="ABBDCD"/>
            </a:solidFill>
          </p:spPr>
          <p:txBody>
            <a:bodyPr/>
            <a:lstStyle/>
            <a:p>
              <a:endParaRPr lang="en-US"/>
            </a:p>
          </p:txBody>
        </p:sp>
        <p:sp>
          <p:nvSpPr>
            <p:cNvPr id="4" name="TextBox 4">
              <a:extLst>
                <a:ext uri="{FF2B5EF4-FFF2-40B4-BE49-F238E27FC236}">
                  <a16:creationId xmlns:a16="http://schemas.microsoft.com/office/drawing/2014/main" id="{B15714AA-CDDC-719B-1946-3A06E9E08B42}"/>
                </a:ext>
              </a:extLst>
            </p:cNvPr>
            <p:cNvSpPr txBox="1"/>
            <p:nvPr/>
          </p:nvSpPr>
          <p:spPr>
            <a:xfrm>
              <a:off x="0" y="-38100"/>
              <a:ext cx="812800" cy="423159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6F8F8CF3-D7EC-1FB1-D601-098D4345981C}"/>
              </a:ext>
            </a:extLst>
          </p:cNvPr>
          <p:cNvSpPr/>
          <p:nvPr/>
        </p:nvSpPr>
        <p:spPr>
          <a:xfrm rot="5400000">
            <a:off x="12354481" y="4131396"/>
            <a:ext cx="10287000" cy="1965797"/>
          </a:xfrm>
          <a:custGeom>
            <a:avLst/>
            <a:gdLst/>
            <a:ahLst/>
            <a:cxnLst/>
            <a:rect l="l" t="t" r="r" b="b"/>
            <a:pathLst>
              <a:path w="10287000" h="1965797">
                <a:moveTo>
                  <a:pt x="0" y="0"/>
                </a:moveTo>
                <a:lnTo>
                  <a:pt x="10287000" y="0"/>
                </a:lnTo>
                <a:lnTo>
                  <a:pt x="10287000" y="1965796"/>
                </a:lnTo>
                <a:lnTo>
                  <a:pt x="0" y="1965796"/>
                </a:lnTo>
                <a:lnTo>
                  <a:pt x="0" y="0"/>
                </a:lnTo>
                <a:close/>
              </a:path>
            </a:pathLst>
          </a:custGeom>
          <a:blipFill>
            <a:blip r:embed="rId2">
              <a:alphaModFix amt="81000"/>
            </a:blip>
            <a:stretch>
              <a:fillRect t="-194355"/>
            </a:stretch>
          </a:blipFill>
        </p:spPr>
        <p:txBody>
          <a:bodyPr/>
          <a:lstStyle/>
          <a:p>
            <a:endParaRPr lang="en-US"/>
          </a:p>
        </p:txBody>
      </p:sp>
      <p:sp>
        <p:nvSpPr>
          <p:cNvPr id="6" name="TextBox 6">
            <a:extLst>
              <a:ext uri="{FF2B5EF4-FFF2-40B4-BE49-F238E27FC236}">
                <a16:creationId xmlns:a16="http://schemas.microsoft.com/office/drawing/2014/main" id="{EA6AA7BC-AA40-80FC-34B2-2E23C164A41F}"/>
              </a:ext>
            </a:extLst>
          </p:cNvPr>
          <p:cNvSpPr txBox="1"/>
          <p:nvPr/>
        </p:nvSpPr>
        <p:spPr>
          <a:xfrm>
            <a:off x="728473" y="723900"/>
            <a:ext cx="14816327" cy="7836504"/>
          </a:xfrm>
          <a:prstGeom prst="rect">
            <a:avLst/>
          </a:prstGeom>
        </p:spPr>
        <p:txBody>
          <a:bodyPr wrap="square" lIns="0" tIns="0" rIns="0" bIns="0" rtlCol="0" anchor="t">
            <a:spAutoFit/>
          </a:bodyPr>
          <a:lstStyle/>
          <a:p>
            <a:pPr>
              <a:lnSpc>
                <a:spcPts val="7748"/>
              </a:lnSpc>
            </a:pPr>
            <a:r>
              <a:rPr lang="en-US" sz="5800" b="1" spc="-150" dirty="0">
                <a:solidFill>
                  <a:schemeClr val="bg1"/>
                </a:solidFill>
                <a:latin typeface="Montserrat" pitchFamily="2" charset="77"/>
              </a:rPr>
              <a:t>44</a:t>
            </a:r>
            <a:r>
              <a:rPr lang="en-US" sz="5800" spc="-150" dirty="0">
                <a:solidFill>
                  <a:schemeClr val="bg1"/>
                </a:solidFill>
                <a:latin typeface="Montserrat" pitchFamily="2" charset="77"/>
              </a:rPr>
              <a:t> So, leaving them again, he went away and prayed for the third time, saying the same words again. </a:t>
            </a:r>
            <a:r>
              <a:rPr lang="en-US" sz="5800" b="1" spc="-150" dirty="0">
                <a:solidFill>
                  <a:schemeClr val="bg1"/>
                </a:solidFill>
                <a:latin typeface="Montserrat" pitchFamily="2" charset="77"/>
              </a:rPr>
              <a:t>45</a:t>
            </a:r>
            <a:r>
              <a:rPr lang="en-US" sz="5800" spc="-150" dirty="0">
                <a:solidFill>
                  <a:schemeClr val="bg1"/>
                </a:solidFill>
                <a:latin typeface="Montserrat" pitchFamily="2" charset="77"/>
              </a:rPr>
              <a:t> Then he came to the disciples and said to them, “Sleep and take your rest later on. See, the hour is at hand, and the Son of Man is betrayed into the hands of sinners. </a:t>
            </a:r>
            <a:r>
              <a:rPr lang="en-US" sz="5800" b="1" spc="-150" dirty="0">
                <a:solidFill>
                  <a:schemeClr val="bg1"/>
                </a:solidFill>
                <a:latin typeface="Montserrat" pitchFamily="2" charset="77"/>
              </a:rPr>
              <a:t>46</a:t>
            </a:r>
            <a:r>
              <a:rPr lang="en-US" sz="5800" spc="-150" dirty="0">
                <a:solidFill>
                  <a:schemeClr val="bg1"/>
                </a:solidFill>
                <a:latin typeface="Montserrat" pitchFamily="2" charset="77"/>
              </a:rPr>
              <a:t> Rise, let us be going; see, my betrayer is at hand.”</a:t>
            </a:r>
            <a:endParaRPr lang="en-US" sz="5800" spc="-150" dirty="0">
              <a:solidFill>
                <a:schemeClr val="bg1"/>
              </a:solidFill>
              <a:latin typeface="Montserrat" pitchFamily="2" charset="77"/>
              <a:ea typeface="Montserrat"/>
              <a:cs typeface="Montserrat"/>
              <a:sym typeface="Montserrat"/>
            </a:endParaRPr>
          </a:p>
        </p:txBody>
      </p:sp>
      <p:grpSp>
        <p:nvGrpSpPr>
          <p:cNvPr id="8" name="Group 8">
            <a:extLst>
              <a:ext uri="{FF2B5EF4-FFF2-40B4-BE49-F238E27FC236}">
                <a16:creationId xmlns:a16="http://schemas.microsoft.com/office/drawing/2014/main" id="{16D60A67-7033-8AFE-85FD-04CA744C79E2}"/>
              </a:ext>
            </a:extLst>
          </p:cNvPr>
          <p:cNvGrpSpPr/>
          <p:nvPr/>
        </p:nvGrpSpPr>
        <p:grpSpPr>
          <a:xfrm rot="-10800000">
            <a:off x="16515083" y="-14604"/>
            <a:ext cx="1965797" cy="10287001"/>
            <a:chOff x="0" y="0"/>
            <a:chExt cx="696481" cy="2809679"/>
          </a:xfrm>
        </p:grpSpPr>
        <p:sp>
          <p:nvSpPr>
            <p:cNvPr id="9" name="Freeform 9">
              <a:extLst>
                <a:ext uri="{FF2B5EF4-FFF2-40B4-BE49-F238E27FC236}">
                  <a16:creationId xmlns:a16="http://schemas.microsoft.com/office/drawing/2014/main" id="{0BA27830-FA3A-8AFD-CCB5-0F3FB80C7292}"/>
                </a:ext>
              </a:extLst>
            </p:cNvPr>
            <p:cNvSpPr/>
            <p:nvPr/>
          </p:nvSpPr>
          <p:spPr>
            <a:xfrm>
              <a:off x="0" y="0"/>
              <a:ext cx="696481" cy="2809679"/>
            </a:xfrm>
            <a:custGeom>
              <a:avLst/>
              <a:gdLst/>
              <a:ahLst/>
              <a:cxnLst/>
              <a:rect l="l" t="t" r="r" b="b"/>
              <a:pathLst>
                <a:path w="696481" h="2809679">
                  <a:moveTo>
                    <a:pt x="0" y="0"/>
                  </a:moveTo>
                  <a:lnTo>
                    <a:pt x="696481" y="0"/>
                  </a:lnTo>
                  <a:lnTo>
                    <a:pt x="696481" y="2809679"/>
                  </a:lnTo>
                  <a:lnTo>
                    <a:pt x="0" y="2809679"/>
                  </a:lnTo>
                  <a:close/>
                </a:path>
              </a:pathLst>
            </a:custGeom>
            <a:solidFill>
              <a:srgbClr val="224C6F">
                <a:alpha val="49804"/>
              </a:srgbClr>
            </a:solidFill>
          </p:spPr>
          <p:txBody>
            <a:bodyPr/>
            <a:lstStyle/>
            <a:p>
              <a:endParaRPr lang="en-US"/>
            </a:p>
          </p:txBody>
        </p:sp>
        <p:sp>
          <p:nvSpPr>
            <p:cNvPr id="10" name="TextBox 10">
              <a:extLst>
                <a:ext uri="{FF2B5EF4-FFF2-40B4-BE49-F238E27FC236}">
                  <a16:creationId xmlns:a16="http://schemas.microsoft.com/office/drawing/2014/main" id="{C58F1C70-CD07-F03D-9BD2-08A687500222}"/>
                </a:ext>
              </a:extLst>
            </p:cNvPr>
            <p:cNvSpPr txBox="1"/>
            <p:nvPr/>
          </p:nvSpPr>
          <p:spPr>
            <a:xfrm>
              <a:off x="0" y="-38100"/>
              <a:ext cx="696481" cy="2847779"/>
            </a:xfrm>
            <a:prstGeom prst="rect">
              <a:avLst/>
            </a:prstGeom>
          </p:spPr>
          <p:txBody>
            <a:bodyPr lIns="50800" tIns="50800" rIns="50800" bIns="50800" rtlCol="0" anchor="ctr"/>
            <a:lstStyle/>
            <a:p>
              <a:pPr algn="ctr">
                <a:lnSpc>
                  <a:spcPts val="2659"/>
                </a:lnSpc>
              </a:pPr>
              <a:endParaRPr/>
            </a:p>
          </p:txBody>
        </p:sp>
      </p:grpSp>
      <p:sp>
        <p:nvSpPr>
          <p:cNvPr id="11" name="TextBox 10">
            <a:extLst>
              <a:ext uri="{FF2B5EF4-FFF2-40B4-BE49-F238E27FC236}">
                <a16:creationId xmlns:a16="http://schemas.microsoft.com/office/drawing/2014/main" id="{F5FCB295-FE0E-4689-21F1-6C4953E50358}"/>
              </a:ext>
            </a:extLst>
          </p:cNvPr>
          <p:cNvSpPr txBox="1"/>
          <p:nvPr/>
        </p:nvSpPr>
        <p:spPr>
          <a:xfrm>
            <a:off x="7772400" y="8653867"/>
            <a:ext cx="9144000" cy="923330"/>
          </a:xfrm>
          <a:prstGeom prst="rect">
            <a:avLst/>
          </a:prstGeom>
          <a:noFill/>
        </p:spPr>
        <p:txBody>
          <a:bodyPr wrap="square">
            <a:spAutoFit/>
          </a:bodyPr>
          <a:lstStyle/>
          <a:p>
            <a:pPr algn="ctr"/>
            <a:r>
              <a:rPr lang="en-US" sz="5400" dirty="0">
                <a:solidFill>
                  <a:schemeClr val="bg1"/>
                </a:solidFill>
                <a:effectLst/>
                <a:latin typeface="Montserrat" pitchFamily="2" charset="77"/>
              </a:rPr>
              <a:t>Matthew 26:36-46</a:t>
            </a:r>
            <a:endParaRPr lang="en-US" sz="5400" dirty="0">
              <a:solidFill>
                <a:schemeClr val="bg1"/>
              </a:solidFill>
              <a:latin typeface="Montserrat" pitchFamily="2" charset="77"/>
            </a:endParaRPr>
          </a:p>
        </p:txBody>
      </p:sp>
    </p:spTree>
    <p:extLst>
      <p:ext uri="{BB962C8B-B14F-4D97-AF65-F5344CB8AC3E}">
        <p14:creationId xmlns:p14="http://schemas.microsoft.com/office/powerpoint/2010/main" val="2191920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ho I Am Series PowerPoint" id="{CE25F1F1-9B9E-E942-B8B7-B85A111E211E}" vid="{EFCCCBBD-CCAE-2A4F-90A4-F4F71873A54E}"/>
    </a:ext>
  </a:extLst>
</a:theme>
</file>

<file path=docProps/app.xml><?xml version="1.0" encoding="utf-8"?>
<Properties xmlns="http://schemas.openxmlformats.org/officeDocument/2006/extended-properties" xmlns:vt="http://schemas.openxmlformats.org/officeDocument/2006/docPropsVTypes">
  <Template>Office Theme</Template>
  <TotalTime>41</TotalTime>
  <Words>633</Words>
  <Application>Microsoft Macintosh PowerPoint</Application>
  <PresentationFormat>Custom</PresentationFormat>
  <Paragraphs>35</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Cormorant Garamond SemiBold</vt:lpstr>
      <vt:lpstr>Arial</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Walle</dc:creator>
  <cp:lastModifiedBy>Rachel Walle</cp:lastModifiedBy>
  <cp:revision>1</cp:revision>
  <dcterms:created xsi:type="dcterms:W3CDTF">2026-08-19T18:32:17Z</dcterms:created>
  <dcterms:modified xsi:type="dcterms:W3CDTF">2026-08-19T19:13:41Z</dcterms:modified>
  <dc:identifier>DAHNhU3elR8</dc:identifier>
</cp:coreProperties>
</file>